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VY_12_INOVACE_01_Věta</a:t>
          </a:r>
          <a:r>
            <a:rPr lang="cs-CZ" dirty="0" smtClean="0"/>
            <a:t>, slovo, slabika(1)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Věta, slovo, slabika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VY_12_INOVACE_01_Věta</a:t>
          </a:r>
          <a:r>
            <a:rPr lang="cs-CZ" sz="1800" kern="1200" dirty="0" smtClean="0"/>
            <a:t>, slovo, slabika(1)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Věta, slovo, slabika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3DA7A-B767-4854-AAE5-701A2EEA5110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9F776-4305-4F51-8762-BD957E8ED0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3493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dokončují věty, potom se jim teprve zobrazí správná odpověď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931838-EE3E-422A-8497-7DBBD143B7C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335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upravují špatně napsané věty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D9F776-4305-4F51-8762-BD957E8ED01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614613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je určen pro 2. ročník </a:t>
            </a:r>
            <a:r>
              <a:rPr lang="cs-CZ" dirty="0" smtClean="0"/>
              <a:t>ZŠ, pro výuku českého jazyka. </a:t>
            </a:r>
          </a:p>
          <a:p>
            <a:r>
              <a:rPr lang="cs-CZ" dirty="0" smtClean="0"/>
              <a:t>Je </a:t>
            </a:r>
            <a:r>
              <a:rPr lang="cs-CZ" dirty="0"/>
              <a:t>vhodný pro práci s interaktivní tabulí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musí znát o stavbě věty, slov a slabik – prezentace prvního listu. </a:t>
            </a:r>
            <a:r>
              <a:rPr lang="cs-CZ" dirty="0" smtClean="0"/>
              <a:t>Zároveň i o druzích vět. Druhý </a:t>
            </a:r>
            <a:r>
              <a:rPr lang="cs-CZ" dirty="0" smtClean="0"/>
              <a:t>list mohou mít žáci nakopírovaný a upravují špatně napsané věty současně s žáky, kteří je upravují na tabuli.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Věta, slovo, slabika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dirty="0" smtClean="0"/>
              <a:t>Na </a:t>
            </a:r>
            <a:r>
              <a:rPr lang="cs-CZ" b="1" dirty="0" smtClean="0"/>
              <a:t>začátku</a:t>
            </a:r>
            <a:r>
              <a:rPr lang="cs-CZ" dirty="0" smtClean="0"/>
              <a:t> věty píšeme</a:t>
            </a:r>
          </a:p>
          <a:p>
            <a:pPr algn="r"/>
            <a:r>
              <a:rPr lang="cs-CZ" dirty="0" smtClean="0"/>
              <a:t>Věta se skládá </a:t>
            </a:r>
          </a:p>
          <a:p>
            <a:pPr algn="r"/>
            <a:r>
              <a:rPr lang="cs-CZ" dirty="0" smtClean="0"/>
              <a:t>Slovo se skládá </a:t>
            </a:r>
          </a:p>
          <a:p>
            <a:pPr algn="r"/>
            <a:r>
              <a:rPr lang="cs-CZ" dirty="0" smtClean="0"/>
              <a:t>Slabiky se skládají</a:t>
            </a:r>
          </a:p>
          <a:p>
            <a:pPr algn="r"/>
            <a:r>
              <a:rPr lang="cs-CZ" dirty="0" smtClean="0"/>
              <a:t>Na </a:t>
            </a:r>
            <a:r>
              <a:rPr lang="cs-CZ" b="1" dirty="0" smtClean="0"/>
              <a:t>konci</a:t>
            </a:r>
            <a:r>
              <a:rPr lang="cs-CZ" dirty="0" smtClean="0"/>
              <a:t> věty píšeme</a:t>
            </a:r>
          </a:p>
          <a:p>
            <a:pPr algn="r">
              <a:buNone/>
            </a:pPr>
            <a:endParaRPr lang="cs-CZ" dirty="0" smtClean="0"/>
          </a:p>
          <a:p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velké písmeno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ze </a:t>
            </a:r>
            <a:r>
              <a:rPr lang="cs-CZ" dirty="0"/>
              <a:t>slov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ze slabik.</a:t>
            </a:r>
          </a:p>
          <a:p>
            <a:pPr marL="0" indent="0">
              <a:buNone/>
            </a:pPr>
            <a:r>
              <a:rPr lang="cs-CZ" dirty="0"/>
              <a:t>z hlásek (nebo písmen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tečku, vykřičník, otazník.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1820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Uprav špatně napsané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maminka šla nakoupit.</a:t>
            </a:r>
          </a:p>
          <a:p>
            <a:pPr>
              <a:buNone/>
            </a:pPr>
            <a:r>
              <a:rPr lang="cs-CZ" dirty="0" smtClean="0"/>
              <a:t>Půjdeš ven</a:t>
            </a:r>
          </a:p>
          <a:p>
            <a:pPr>
              <a:buNone/>
            </a:pPr>
            <a:r>
              <a:rPr lang="cs-CZ" dirty="0" smtClean="0"/>
              <a:t>Mám ráda vanilkovou zmrzlinu!</a:t>
            </a:r>
          </a:p>
          <a:p>
            <a:pPr>
              <a:buNone/>
            </a:pPr>
            <a:r>
              <a:rPr lang="cs-CZ" dirty="0" smtClean="0"/>
              <a:t>Tati, koupíš mi ty krásné boty.</a:t>
            </a:r>
          </a:p>
          <a:p>
            <a:pPr>
              <a:buNone/>
            </a:pPr>
            <a:r>
              <a:rPr lang="cs-CZ" dirty="0" smtClean="0"/>
              <a:t>Můj pes je velký a chlupatý</a:t>
            </a:r>
          </a:p>
          <a:p>
            <a:pPr>
              <a:buNone/>
            </a:pPr>
            <a:r>
              <a:rPr lang="cs-CZ" dirty="0" smtClean="0"/>
              <a:t>dnes máme k obědu králíka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2P21ZRHY\MP9001814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72158" y="4430998"/>
            <a:ext cx="3043246" cy="1998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221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Věta, slovo, slabika</vt:lpstr>
      <vt:lpstr>Uprav špatně napsané věty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18</cp:revision>
  <dcterms:created xsi:type="dcterms:W3CDTF">2011-08-21T15:31:45Z</dcterms:created>
  <dcterms:modified xsi:type="dcterms:W3CDTF">2012-03-11T10:21:32Z</dcterms:modified>
</cp:coreProperties>
</file>