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9" r:id="rId4"/>
    <p:sldId id="264" r:id="rId5"/>
    <p:sldId id="266" r:id="rId6"/>
    <p:sldId id="267" r:id="rId7"/>
    <p:sldId id="268" r:id="rId8"/>
    <p:sldId id="270" r:id="rId9"/>
    <p:sldId id="271" r:id="rId10"/>
    <p:sldId id="272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 Veselí nad Moravou</a:t>
          </a:r>
          <a:r>
            <a:rPr lang="cs-CZ" smtClean="0"/>
            <a:t>, Kollárova 1045   </a:t>
          </a:r>
          <a:endParaRPr lang="cs-CZ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VY_32_INOVACE_12/12_KRAJE V ČR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Ústecký, Liberecký kraj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</a:t>
          </a:r>
          <a:r>
            <a:rPr lang="cs-CZ" sz="1900" kern="1200" dirty="0" smtClean="0"/>
            <a:t>MŠ a ZŠ Veselí nad Moravou</a:t>
          </a:r>
          <a:r>
            <a:rPr lang="cs-CZ" sz="1900" kern="1200" smtClean="0"/>
            <a:t>, Kollárova 1045   </a:t>
          </a:r>
          <a:endParaRPr lang="cs-CZ" sz="1900" kern="120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Andrea Filípková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VY_32_INOVACE_12/12_KRAJE V ČR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Ústecký, Liberecký kraj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</a:t>
          </a:r>
          <a:r>
            <a:rPr lang="cs-CZ" sz="1900" kern="1200" dirty="0" smtClean="0"/>
            <a:t>projektu:CZ.1.07/1.4.00/21.0822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4_Liberecky_kraj.PNG" TargetMode="External"/><Relationship Id="rId2" Type="http://schemas.openxmlformats.org/officeDocument/2006/relationships/hyperlink" Target="http://cs.wikipedia.org/wiki/Soubor:Ctin%C4%9Bves,_%C5%98%C3%ADp_a_obec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406354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zeměpis              </a:t>
            </a:r>
            <a:r>
              <a:rPr lang="cs-CZ" dirty="0"/>
              <a:t>pro 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vzniku </a:t>
            </a:r>
            <a:r>
              <a:rPr lang="cs-CZ" dirty="0" smtClean="0"/>
              <a:t>březen 2012</a:t>
            </a:r>
          </a:p>
          <a:p>
            <a:r>
              <a:rPr lang="cs-CZ" dirty="0" smtClean="0"/>
              <a:t>Doba ověření 23</a:t>
            </a:r>
            <a:r>
              <a:rPr lang="cs-CZ" dirty="0" smtClean="0"/>
              <a:t>. 3. 2012</a:t>
            </a:r>
            <a:endParaRPr lang="cs-CZ" dirty="0" smtClean="0"/>
          </a:p>
          <a:p>
            <a:r>
              <a:rPr lang="cs-CZ" dirty="0" smtClean="0"/>
              <a:t>Učitel seznámí žáky s Ústeckým a Libereckým krajem.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Žáci zvládli otázky a úkoly bez problému.</a:t>
            </a:r>
            <a:endParaRPr lang="cs-CZ" dirty="0"/>
          </a:p>
          <a:p>
            <a:r>
              <a:rPr lang="cs-CZ" dirty="0"/>
              <a:t>Je určen pro žáky </a:t>
            </a:r>
            <a:r>
              <a:rPr lang="cs-CZ" dirty="0" smtClean="0"/>
              <a:t>7</a:t>
            </a:r>
            <a:r>
              <a:rPr lang="cs-CZ" dirty="0" smtClean="0"/>
              <a:t>. ročníku</a:t>
            </a:r>
            <a:endParaRPr lang="cs-CZ" dirty="0"/>
          </a:p>
          <a:p>
            <a:r>
              <a:rPr lang="cs-CZ" dirty="0"/>
              <a:t>Určeno pro práci na interaktivní tabuli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Ústecký kraj</a:t>
            </a:r>
            <a:endParaRPr lang="cs-CZ" sz="6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599092"/>
            <a:ext cx="9144001" cy="5258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55747509"/>
      </p:ext>
    </p:extLst>
  </p:cSld>
  <p:clrMapOvr>
    <a:masterClrMapping/>
  </p:clrMapOvr>
  <p:transition spd="slow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Ústecký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hustě zalidněný</a:t>
            </a:r>
          </a:p>
          <a:p>
            <a:r>
              <a:rPr lang="cs-CZ" dirty="0" smtClean="0"/>
              <a:t>na hranicích s Německem</a:t>
            </a:r>
          </a:p>
          <a:p>
            <a:r>
              <a:rPr lang="cs-CZ" dirty="0" smtClean="0"/>
              <a:t>Krušné hory</a:t>
            </a:r>
          </a:p>
          <a:p>
            <a:r>
              <a:rPr lang="cs-CZ" dirty="0" smtClean="0"/>
              <a:t>České Středohoří</a:t>
            </a:r>
          </a:p>
          <a:p>
            <a:r>
              <a:rPr lang="cs-CZ" dirty="0" smtClean="0"/>
              <a:t>památná hora Říp</a:t>
            </a:r>
          </a:p>
          <a:p>
            <a:r>
              <a:rPr lang="cs-CZ" dirty="0" smtClean="0"/>
              <a:t>řeky Ohře a Labe</a:t>
            </a:r>
          </a:p>
          <a:p>
            <a:r>
              <a:rPr lang="cs-CZ" dirty="0" smtClean="0"/>
              <a:t>velmi úrodné nížiny v povodí Ohře a Labe</a:t>
            </a:r>
          </a:p>
          <a:p>
            <a:r>
              <a:rPr lang="cs-CZ" dirty="0" smtClean="0"/>
              <a:t>pěstování zeleniny a ovoce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972784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332656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památná hora Říp</a:t>
            </a:r>
            <a:endParaRPr lang="cs-CZ" sz="28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5449" y="0"/>
            <a:ext cx="4968551" cy="6841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55976" y="147990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Rotunda sv. Jiří na Řípu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3372298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Liberecký kraj</a:t>
            </a: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583026"/>
            <a:ext cx="9171937" cy="5274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757613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Liberecký kraj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jeho území hlavně vrchoviny a hory</a:t>
            </a:r>
          </a:p>
          <a:p>
            <a:r>
              <a:rPr lang="cs-CZ" dirty="0" smtClean="0"/>
              <a:t>část Krkonoš a Jizerských hor</a:t>
            </a:r>
          </a:p>
          <a:p>
            <a:r>
              <a:rPr lang="cs-CZ" dirty="0" smtClean="0"/>
              <a:t>pramen řeky Jizery</a:t>
            </a:r>
          </a:p>
          <a:p>
            <a:r>
              <a:rPr lang="cs-CZ" dirty="0" smtClean="0"/>
              <a:t>řeka Nisa</a:t>
            </a:r>
          </a:p>
          <a:p>
            <a:r>
              <a:rPr lang="cs-CZ" dirty="0" smtClean="0"/>
              <a:t>největší město Liberec</a:t>
            </a:r>
          </a:p>
          <a:p>
            <a:pPr lvl="1"/>
            <a:r>
              <a:rPr lang="cs-CZ" dirty="0" smtClean="0"/>
              <a:t>sídlo krajského úřadu</a:t>
            </a:r>
          </a:p>
          <a:p>
            <a:pPr lvl="1"/>
            <a:r>
              <a:rPr lang="cs-CZ" dirty="0" smtClean="0"/>
              <a:t>průmyslové město</a:t>
            </a:r>
          </a:p>
          <a:p>
            <a:r>
              <a:rPr lang="cs-CZ" dirty="0" smtClean="0"/>
              <a:t>Jablonec nad Nisou</a:t>
            </a:r>
          </a:p>
          <a:p>
            <a:pPr lvl="1"/>
            <a:r>
              <a:rPr lang="cs-CZ" dirty="0" smtClean="0"/>
              <a:t>světoznámá bižuterie a razení mincí Korun Českých</a:t>
            </a:r>
          </a:p>
          <a:p>
            <a:r>
              <a:rPr lang="cs-CZ" dirty="0" smtClean="0"/>
              <a:t>Česká Lípa</a:t>
            </a:r>
          </a:p>
          <a:p>
            <a:r>
              <a:rPr lang="cs-CZ" dirty="0" smtClean="0"/>
              <a:t>Železný Brod</a:t>
            </a:r>
          </a:p>
        </p:txBody>
      </p:sp>
    </p:spTree>
    <p:extLst>
      <p:ext uri="{BB962C8B-B14F-4D97-AF65-F5344CB8AC3E}">
        <p14:creationId xmlns:p14="http://schemas.microsoft.com/office/powerpoint/2010/main" xmlns="" val="1541827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Turnov</a:t>
            </a:r>
          </a:p>
          <a:p>
            <a:r>
              <a:rPr lang="cs-CZ" dirty="0" smtClean="0"/>
              <a:t>Český ráj</a:t>
            </a:r>
          </a:p>
          <a:p>
            <a:pPr lvl="1"/>
            <a:r>
              <a:rPr lang="cs-CZ" dirty="0" smtClean="0"/>
              <a:t>naše první chráněná krajinná oblast</a:t>
            </a:r>
          </a:p>
          <a:p>
            <a:pPr lvl="1"/>
            <a:r>
              <a:rPr lang="cs-CZ" dirty="0" smtClean="0"/>
              <a:t>pískovcové skály</a:t>
            </a:r>
          </a:p>
          <a:p>
            <a:endParaRPr lang="cs-CZ" dirty="0"/>
          </a:p>
        </p:txBody>
      </p:sp>
      <p:sp>
        <p:nvSpPr>
          <p:cNvPr id="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Liberecký 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2905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5148064" cy="6864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63688" y="6309320"/>
            <a:ext cx="320747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hotel a vysílač Ještěd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6589" y="0"/>
            <a:ext cx="5137055" cy="6849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6324292"/>
            <a:ext cx="288032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radnice v Liberci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5251001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 se jmenuje památná hora v Ústeckém kraji?</a:t>
            </a:r>
          </a:p>
          <a:p>
            <a:r>
              <a:rPr lang="cs-CZ" dirty="0" smtClean="0"/>
              <a:t>Čím se proslavil Jablonec nad Nisou?</a:t>
            </a:r>
          </a:p>
          <a:p>
            <a:r>
              <a:rPr lang="cs-CZ" dirty="0" smtClean="0"/>
              <a:t>Jaké je krajské město Libereckého kraje?</a:t>
            </a:r>
          </a:p>
          <a:p>
            <a:r>
              <a:rPr lang="cs-CZ" dirty="0" smtClean="0"/>
              <a:t>Jaké je krajské město Ústeckého kraje?</a:t>
            </a:r>
          </a:p>
          <a:p>
            <a:r>
              <a:rPr lang="cs-CZ" dirty="0" smtClean="0"/>
              <a:t>Jak se jmenuje vysílač v Libereckém kraji?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313011"/>
      </p:ext>
    </p:extLst>
  </p:cSld>
  <p:clrMapOvr>
    <a:masterClrMapping/>
  </p:clrMapOvr>
  <p:transition spd="slow">
    <p:pull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sz="1400" i="1" dirty="0"/>
              <a:t>Wikipedia</a:t>
            </a:r>
            <a:r>
              <a:rPr lang="en-US" sz="1400" dirty="0"/>
              <a:t>: </a:t>
            </a:r>
            <a:r>
              <a:rPr lang="en-US" sz="1400" i="1" dirty="0"/>
              <a:t>the free encyclopedia</a:t>
            </a:r>
            <a:r>
              <a:rPr lang="en-US" sz="1400" dirty="0"/>
              <a:t> [online]. San Francisco (CA): Wikimedia Foundation, 2001- [cit. 2012-04-07]. </a:t>
            </a:r>
            <a:r>
              <a:rPr lang="en-US" sz="1400" dirty="0" err="1"/>
              <a:t>Dostupné</a:t>
            </a:r>
            <a:r>
              <a:rPr lang="en-US" sz="1400" dirty="0"/>
              <a:t> z: </a:t>
            </a:r>
            <a:r>
              <a:rPr lang="en-US" sz="1400" dirty="0">
                <a:hlinkClick r:id="rId2"/>
              </a:rPr>
              <a:t>http://cs.wikipedia.org/wiki/Soubor:Ctin%C4%9Bves,_%</a:t>
            </a:r>
            <a:r>
              <a:rPr lang="en-US" sz="1400" dirty="0" smtClean="0">
                <a:hlinkClick r:id="rId2"/>
              </a:rPr>
              <a:t>C5%98%C3%ADp_a_obec.jpg</a:t>
            </a:r>
            <a:endParaRPr lang="cs-CZ" sz="1400" dirty="0" smtClean="0"/>
          </a:p>
          <a:p>
            <a:r>
              <a:rPr lang="en-US" sz="1400" i="1" dirty="0"/>
              <a:t>Wikipedia</a:t>
            </a:r>
            <a:r>
              <a:rPr lang="en-US" sz="1400" dirty="0"/>
              <a:t>: </a:t>
            </a:r>
            <a:r>
              <a:rPr lang="en-US" sz="1400" i="1" dirty="0"/>
              <a:t>the free encyclopedia</a:t>
            </a:r>
            <a:r>
              <a:rPr lang="en-US" sz="1400" dirty="0"/>
              <a:t> [online]. San Francisco (CA): Wikimedia Foundation, 2001- [cit. 2012-04-21]. </a:t>
            </a:r>
            <a:r>
              <a:rPr lang="en-US" sz="1400" dirty="0" err="1"/>
              <a:t>Dostupné</a:t>
            </a:r>
            <a:r>
              <a:rPr lang="en-US" sz="1400" dirty="0"/>
              <a:t> z: </a:t>
            </a:r>
            <a:r>
              <a:rPr lang="en-US" sz="1400" dirty="0">
                <a:hlinkClick r:id="rId3"/>
              </a:rPr>
              <a:t>http://</a:t>
            </a:r>
            <a:r>
              <a:rPr lang="en-US" sz="1400" dirty="0" smtClean="0">
                <a:hlinkClick r:id="rId3"/>
              </a:rPr>
              <a:t>cs.wikipedia.org/wiki/Soubor:2004_Liberecky_kraj.PNG</a:t>
            </a:r>
            <a:endParaRPr lang="cs-CZ" sz="1400" dirty="0" smtClean="0"/>
          </a:p>
          <a:p>
            <a:r>
              <a:rPr lang="en-US" sz="1400" i="1" dirty="0"/>
              <a:t>Wikipedia</a:t>
            </a:r>
            <a:r>
              <a:rPr lang="en-US" sz="1400" dirty="0"/>
              <a:t>: </a:t>
            </a:r>
            <a:r>
              <a:rPr lang="en-US" sz="1400" i="1" dirty="0"/>
              <a:t>the free encyclopedia</a:t>
            </a:r>
            <a:r>
              <a:rPr lang="en-US" sz="1400" dirty="0"/>
              <a:t> [online]. San Francisco (CA): Wikimedia Foundation, 2001- [cit. 2012-04-21]. </a:t>
            </a:r>
            <a:r>
              <a:rPr lang="en-US" sz="1400" dirty="0" err="1"/>
              <a:t>Dostupné</a:t>
            </a:r>
            <a:r>
              <a:rPr lang="en-US" sz="1400" dirty="0"/>
              <a:t> z: http://cs.wikipedia.org/wiki/Soubor:2004_Ustecky_kraj.PNG</a:t>
            </a:r>
          </a:p>
          <a:p>
            <a:endParaRPr lang="en-US" sz="1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643</TotalTime>
  <Words>320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</vt:lpstr>
      <vt:lpstr>Ústecký kraj</vt:lpstr>
      <vt:lpstr>Ústecký kraj</vt:lpstr>
      <vt:lpstr>Snímek 5</vt:lpstr>
      <vt:lpstr>Liberecký kraj</vt:lpstr>
      <vt:lpstr>Liberecký kraj</vt:lpstr>
      <vt:lpstr>Liberecký kraj</vt:lpstr>
      <vt:lpstr>Snímek 9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56</cp:revision>
  <dcterms:created xsi:type="dcterms:W3CDTF">2011-08-21T15:31:45Z</dcterms:created>
  <dcterms:modified xsi:type="dcterms:W3CDTF">2013-03-05T14:09:45Z</dcterms:modified>
</cp:coreProperties>
</file>