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60" r:id="rId3"/>
    <p:sldId id="256" r:id="rId4"/>
    <p:sldId id="259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ABDF"/>
    <a:srgbClr val="B737BA"/>
    <a:srgbClr val="DF63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9D807-6514-485E-9FAD-F87B838C5D2B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EFD1A6-9E53-4A56-8B81-CD0848AD67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61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EFD1A6-9E53-4A56-8B81-CD0848AD67E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781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1ABDF"/>
            </a:gs>
            <a:gs pos="36000">
              <a:srgbClr val="DF63E2"/>
            </a:gs>
            <a:gs pos="67000">
              <a:srgbClr val="F952A0"/>
            </a:gs>
            <a:gs pos="78000">
              <a:srgbClr val="B43E85">
                <a:lumMod val="72000"/>
                <a:lumOff val="28000"/>
              </a:srgbClr>
            </a:gs>
            <a:gs pos="100000">
              <a:srgbClr val="B737B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750345433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17.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VY_32_INOVACE_50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Vánoční „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češtinohrátky“.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Zajímavé úkoly s vánoční tematikou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Procvičování a odlehčení hodiny.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5474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Přesmyčky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3888432" cy="508518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7600" dirty="0" smtClean="0"/>
              <a:t>NOCEVÁ</a:t>
            </a:r>
          </a:p>
          <a:p>
            <a:pPr marL="0" indent="0">
              <a:buNone/>
            </a:pPr>
            <a:r>
              <a:rPr lang="cs-CZ" sz="7600" dirty="0" smtClean="0"/>
              <a:t>SIPRONEC</a:t>
            </a:r>
          </a:p>
          <a:p>
            <a:pPr marL="0" indent="0">
              <a:buNone/>
            </a:pPr>
            <a:r>
              <a:rPr lang="cs-CZ" sz="7600" dirty="0" smtClean="0"/>
              <a:t>NÍPERČEK</a:t>
            </a:r>
          </a:p>
          <a:p>
            <a:pPr marL="0" indent="0">
              <a:buNone/>
            </a:pPr>
            <a:r>
              <a:rPr lang="cs-CZ" sz="7600" dirty="0" smtClean="0"/>
              <a:t>DOOZBA</a:t>
            </a:r>
          </a:p>
          <a:p>
            <a:pPr marL="0" indent="0">
              <a:buNone/>
            </a:pPr>
            <a:r>
              <a:rPr lang="cs-CZ" sz="7600" dirty="0" smtClean="0"/>
              <a:t>ŽÍJEŠEK</a:t>
            </a:r>
          </a:p>
          <a:p>
            <a:pPr marL="0" indent="0">
              <a:buNone/>
            </a:pPr>
            <a:r>
              <a:rPr lang="cs-CZ" sz="7600" dirty="0" smtClean="0"/>
              <a:t>NOČVÁNÍ MESTROČEK</a:t>
            </a:r>
          </a:p>
          <a:p>
            <a:pPr marL="0" indent="0">
              <a:buNone/>
            </a:pPr>
            <a:r>
              <a:rPr lang="cs-CZ" sz="7600" dirty="0" smtClean="0"/>
              <a:t>KROVÍCU</a:t>
            </a:r>
          </a:p>
          <a:p>
            <a:pPr marL="0" indent="0">
              <a:buNone/>
            </a:pPr>
            <a:r>
              <a:rPr lang="cs-CZ" sz="7600" dirty="0" smtClean="0"/>
              <a:t>LEDYKO</a:t>
            </a:r>
          </a:p>
          <a:p>
            <a:pPr marL="0" indent="0">
              <a:buNone/>
            </a:pPr>
            <a:r>
              <a:rPr lang="cs-CZ" sz="7600" dirty="0" smtClean="0"/>
              <a:t>REKDÁ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076056" y="1700808"/>
            <a:ext cx="3888432" cy="5157192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VÁNOCE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PROSINEC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PERNÍČEK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OZDOBA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JEŽÍŠEK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VÁNOČNÍ STROMEČEK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CUKROVÍ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KOLEDY</a:t>
            </a:r>
          </a:p>
          <a:p>
            <a:pPr marL="0" indent="0">
              <a:buFont typeface="Arial" pitchFamily="34" charset="0"/>
              <a:buNone/>
            </a:pPr>
            <a:r>
              <a:rPr lang="cs-CZ" sz="7600" dirty="0" smtClean="0"/>
              <a:t>DÁREK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2058" name="Picture 10" descr="C:\Users\Reditel\AppData\Local\Microsoft\Windows\Temporary Internet Files\Content.IE5\YEUM0XX8\MP9002896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55493"/>
            <a:ext cx="2952328" cy="197313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97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16632"/>
            <a:ext cx="8208912" cy="1470025"/>
          </a:xfrm>
        </p:spPr>
        <p:txBody>
          <a:bodyPr/>
          <a:lstStyle/>
          <a:p>
            <a:r>
              <a:rPr lang="cs-CZ" u="sng" dirty="0" smtClean="0"/>
              <a:t>Najdi slovo ukryté ve větě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8"/>
            <a:ext cx="7376864" cy="518457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Pavel podá rekordní výkon.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Alenka měla ve škole daleko lepší známky než Zdenička.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Karolínka prosila maminku o lízátko.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Dnes se budu dívat na díl Kamarádovo dobrodružství 2.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Toníku, vynes odpad ven teď hned.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Kdo sní hodně oběda, dostane zmrzlinu.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Alois mrkev nejí, ale rajče má rád.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364088" y="1340768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dárek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987824" y="2420888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koleda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804248" y="3068960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kapr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563888" y="4077072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nadílka</a:t>
            </a: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588224" y="4652385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advent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7236296" y="5301208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sníh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324361" y="5852477"/>
            <a:ext cx="1872208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- smrk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006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u="sng" dirty="0" smtClean="0"/>
              <a:t>Tajná zpráva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88640"/>
            <a:ext cx="1296144" cy="6669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A=1</a:t>
            </a:r>
          </a:p>
          <a:p>
            <a:pPr marL="0" indent="0">
              <a:buNone/>
            </a:pPr>
            <a:r>
              <a:rPr lang="cs-CZ" dirty="0" smtClean="0"/>
              <a:t>B=2</a:t>
            </a:r>
          </a:p>
          <a:p>
            <a:pPr marL="0" indent="0">
              <a:buNone/>
            </a:pPr>
            <a:r>
              <a:rPr lang="cs-CZ" dirty="0" smtClean="0"/>
              <a:t>C=3</a:t>
            </a:r>
          </a:p>
          <a:p>
            <a:pPr marL="0" indent="0">
              <a:buNone/>
            </a:pPr>
            <a:r>
              <a:rPr lang="cs-CZ" dirty="0" smtClean="0"/>
              <a:t>Č=4</a:t>
            </a:r>
          </a:p>
          <a:p>
            <a:pPr marL="0" indent="0">
              <a:buNone/>
            </a:pPr>
            <a:r>
              <a:rPr lang="cs-CZ" dirty="0" smtClean="0"/>
              <a:t>D=5</a:t>
            </a:r>
          </a:p>
          <a:p>
            <a:pPr marL="0" indent="0">
              <a:buNone/>
            </a:pPr>
            <a:r>
              <a:rPr lang="cs-CZ" dirty="0" smtClean="0"/>
              <a:t>Ď=6</a:t>
            </a:r>
          </a:p>
          <a:p>
            <a:pPr marL="0" indent="0">
              <a:buNone/>
            </a:pPr>
            <a:r>
              <a:rPr lang="cs-CZ" dirty="0" smtClean="0"/>
              <a:t>E=7</a:t>
            </a:r>
          </a:p>
          <a:p>
            <a:pPr marL="0" indent="0">
              <a:buNone/>
            </a:pPr>
            <a:r>
              <a:rPr lang="cs-CZ" dirty="0" smtClean="0"/>
              <a:t>H=10</a:t>
            </a:r>
          </a:p>
          <a:p>
            <a:pPr marL="0" indent="0">
              <a:buNone/>
            </a:pPr>
            <a:r>
              <a:rPr lang="cs-CZ" dirty="0" smtClean="0"/>
              <a:t>P=20</a:t>
            </a:r>
          </a:p>
          <a:p>
            <a:pPr marL="0" indent="0">
              <a:buNone/>
            </a:pPr>
            <a:r>
              <a:rPr lang="cs-CZ" dirty="0" smtClean="0"/>
              <a:t>Š=25</a:t>
            </a:r>
          </a:p>
          <a:p>
            <a:pPr marL="0" indent="0">
              <a:buNone/>
            </a:pPr>
            <a:r>
              <a:rPr lang="cs-CZ" dirty="0" smtClean="0"/>
              <a:t>W=30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2339752" y="1412776"/>
            <a:ext cx="6048672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5400" dirty="0" smtClean="0"/>
              <a:t>29 7 24 7 15 7  29 1 17 19 3 7  1  25 27 1 24 26 17 32  17 19 29 32  22 19 14 ! </a:t>
            </a:r>
          </a:p>
        </p:txBody>
      </p:sp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3440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řady?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dáreček, Vánoce, stromeček, cukroví, koleda</a:t>
            </a:r>
          </a:p>
          <a:p>
            <a:r>
              <a:rPr lang="cs-CZ" dirty="0"/>
              <a:t>s</a:t>
            </a:r>
            <a:r>
              <a:rPr lang="cs-CZ" dirty="0" smtClean="0"/>
              <a:t>tromeček, cukroví, dáreček, ryba, koleda</a:t>
            </a:r>
          </a:p>
          <a:p>
            <a:r>
              <a:rPr lang="cs-CZ" dirty="0" smtClean="0"/>
              <a:t>kapr, štědrovečerní, nadílka, prskavka, ryba</a:t>
            </a:r>
          </a:p>
          <a:p>
            <a:r>
              <a:rPr lang="cs-CZ" dirty="0" smtClean="0"/>
              <a:t>hvězda, kapr, koleda, nadílka, prskavka, ryba</a:t>
            </a:r>
          </a:p>
          <a:p>
            <a:r>
              <a:rPr lang="cs-CZ" dirty="0"/>
              <a:t>j</a:t>
            </a:r>
            <a:r>
              <a:rPr lang="cs-CZ" dirty="0" smtClean="0"/>
              <a:t>íme, zpívají, úklid, daroval, upeče, plavala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95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VÁS: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Ať vás všechny v příštím roce potká hodně krásných věcí – příjemní a dobří lidé, zdraví, příjemná překvapení.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81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z:</a:t>
            </a:r>
          </a:p>
          <a:p>
            <a:pPr marL="0" indent="0">
              <a:buNone/>
            </a:pPr>
            <a:r>
              <a:rPr lang="cs-CZ" smtClean="0"/>
              <a:t>Galerie </a:t>
            </a:r>
            <a:r>
              <a:rPr lang="cs-CZ" dirty="0"/>
              <a:t>MS Office </a:t>
            </a:r>
            <a:r>
              <a:rPr lang="cs-CZ" dirty="0" smtClean="0"/>
              <a:t>–URL:www.office.microsoft.com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416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941</TotalTime>
  <Words>283</Words>
  <Application>Microsoft Office PowerPoint</Application>
  <PresentationFormat>Předvádění na obrazovce (4:3)</PresentationFormat>
  <Paragraphs>87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Přesmyčky</vt:lpstr>
      <vt:lpstr>Najdi slovo ukryté ve větě</vt:lpstr>
      <vt:lpstr>Tajná zpráva</vt:lpstr>
      <vt:lpstr>Co nepatří do řady?</vt:lpstr>
      <vt:lpstr>PRO VÁS: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ukryté slovo ve větě</dc:title>
  <dc:creator>Reditel</dc:creator>
  <cp:lastModifiedBy>Reditel</cp:lastModifiedBy>
  <cp:revision>25</cp:revision>
  <dcterms:created xsi:type="dcterms:W3CDTF">2012-10-25T14:57:00Z</dcterms:created>
  <dcterms:modified xsi:type="dcterms:W3CDTF">2013-02-08T09:41:52Z</dcterms:modified>
</cp:coreProperties>
</file>