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57" r:id="rId4"/>
    <p:sldId id="259" r:id="rId5"/>
    <p:sldId id="266" r:id="rId6"/>
    <p:sldId id="273" r:id="rId7"/>
    <p:sldId id="267" r:id="rId8"/>
    <p:sldId id="269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VY_42_INOVACE_11_SČÍTÁNÍ V OBORU 0 -10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v oboru 0 - 10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935A61-9849-459B-9BFD-109B448CA526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C9FDDC1-588B-4DEE-B1A7-8F64B68416D7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EB1B5F1-3529-4F09-BA4E-13A449711A7F}" type="presOf" srcId="{C73C7642-F245-4585-8F88-243F9FAEF6CA}" destId="{AA41A67C-3D3F-4AE9-9E0F-5D7F7BB2E741}" srcOrd="1" destOrd="0" presId="urn:microsoft.com/office/officeart/2005/8/layout/target3"/>
    <dgm:cxn modelId="{8BE13D30-503A-4FAA-A141-771357489CD3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DB71D5E-5CDA-47BC-BE13-DE7CDB7E2D93}" type="presOf" srcId="{FBBFC3EA-9D9D-4F3A-BEA6-9C2C0E46BF20}" destId="{643EA938-EDE0-4533-ACCC-D2BD6F3A527C}" srcOrd="0" destOrd="0" presId="urn:microsoft.com/office/officeart/2005/8/layout/target3"/>
    <dgm:cxn modelId="{F4261C1B-0998-4A42-BF81-CC52806401DC}" type="presOf" srcId="{445C7998-7549-48B0-BD68-D4F0167F02E5}" destId="{BC35EE03-4121-4EF9-923D-7CB6D30D358D}" srcOrd="0" destOrd="0" presId="urn:microsoft.com/office/officeart/2005/8/layout/target3"/>
    <dgm:cxn modelId="{C02C486C-063A-4648-9552-DDD5B4AF9C90}" type="presOf" srcId="{DAEA276B-ECF9-46F6-A7D3-4693B2D32BC4}" destId="{F69A1436-182C-465B-AD7F-FE48E0C090C1}" srcOrd="1" destOrd="0" presId="urn:microsoft.com/office/officeart/2005/8/layout/target3"/>
    <dgm:cxn modelId="{12A90FD5-DD4E-434F-A3BA-14B510940336}" type="presOf" srcId="{019433A1-1324-4DE1-9E6F-32B851095F74}" destId="{A3817367-F2BC-482F-8832-FA00B51DCCF3}" srcOrd="0" destOrd="0" presId="urn:microsoft.com/office/officeart/2005/8/layout/target3"/>
    <dgm:cxn modelId="{ACA7DCE6-9F40-412C-9313-99DFE34AA151}" type="presOf" srcId="{EBC41103-E2E5-4D48-9B4B-425520D3D098}" destId="{50C2F88D-8688-44C2-A854-691F34009D3B}" srcOrd="0" destOrd="0" presId="urn:microsoft.com/office/officeart/2005/8/layout/target3"/>
    <dgm:cxn modelId="{DA2CE77D-7DC8-4AF7-894F-059A9E8FA961}" type="presOf" srcId="{EBC41103-E2E5-4D48-9B4B-425520D3D098}" destId="{F969C235-9271-4D34-B740-D627A121CAD0}" srcOrd="1" destOrd="0" presId="urn:microsoft.com/office/officeart/2005/8/layout/target3"/>
    <dgm:cxn modelId="{AF399324-49A8-4F9F-A910-46D73C634160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647D2D8-05E4-47F0-BC76-EB83F6AEFDD8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39165-5CF5-4656-9280-A578B2D7291F}" type="presOf" srcId="{39F8B381-5807-488E-AC22-73DD4140ED4A}" destId="{71045F8C-00FA-488E-A7BD-E2E6753D979D}" srcOrd="0" destOrd="0" presId="urn:microsoft.com/office/officeart/2005/8/layout/target3"/>
    <dgm:cxn modelId="{32779DBE-015F-4010-90F9-5C3EBE695CE0}" type="presParOf" srcId="{71045F8C-00FA-488E-A7BD-E2E6753D979D}" destId="{3577EC6B-C980-4F34-8C69-4365E7B8FC8C}" srcOrd="0" destOrd="0" presId="urn:microsoft.com/office/officeart/2005/8/layout/target3"/>
    <dgm:cxn modelId="{A0546582-3FE6-4CD3-96A7-1403387898D3}" type="presParOf" srcId="{71045F8C-00FA-488E-A7BD-E2E6753D979D}" destId="{6940EB87-DC1D-4BC3-9408-9AC2E1FFC039}" srcOrd="1" destOrd="0" presId="urn:microsoft.com/office/officeart/2005/8/layout/target3"/>
    <dgm:cxn modelId="{795AF471-85BD-4B6C-B2D9-C03A971E543D}" type="presParOf" srcId="{71045F8C-00FA-488E-A7BD-E2E6753D979D}" destId="{BC35EE03-4121-4EF9-923D-7CB6D30D358D}" srcOrd="2" destOrd="0" presId="urn:microsoft.com/office/officeart/2005/8/layout/target3"/>
    <dgm:cxn modelId="{789A42DC-0C96-4FA2-8B74-58B9E0F53D7D}" type="presParOf" srcId="{71045F8C-00FA-488E-A7BD-E2E6753D979D}" destId="{C95EEA27-3CBF-4645-A92D-9D8AF5C1CBFC}" srcOrd="3" destOrd="0" presId="urn:microsoft.com/office/officeart/2005/8/layout/target3"/>
    <dgm:cxn modelId="{22066C30-3C53-4289-9B96-7503AB19931E}" type="presParOf" srcId="{71045F8C-00FA-488E-A7BD-E2E6753D979D}" destId="{851BB866-B6AE-4566-893F-4C635BA974FC}" srcOrd="4" destOrd="0" presId="urn:microsoft.com/office/officeart/2005/8/layout/target3"/>
    <dgm:cxn modelId="{572F9A58-C8FD-48E3-9EFF-1A91AA21BD72}" type="presParOf" srcId="{71045F8C-00FA-488E-A7BD-E2E6753D979D}" destId="{643EA938-EDE0-4533-ACCC-D2BD6F3A527C}" srcOrd="5" destOrd="0" presId="urn:microsoft.com/office/officeart/2005/8/layout/target3"/>
    <dgm:cxn modelId="{5011361C-7CD5-440D-9A65-5A9E6FEF646C}" type="presParOf" srcId="{71045F8C-00FA-488E-A7BD-E2E6753D979D}" destId="{92F31B18-D66D-4CC7-89B9-378928DE877D}" srcOrd="6" destOrd="0" presId="urn:microsoft.com/office/officeart/2005/8/layout/target3"/>
    <dgm:cxn modelId="{BAD47C31-DF79-46DA-8A34-607990165AAA}" type="presParOf" srcId="{71045F8C-00FA-488E-A7BD-E2E6753D979D}" destId="{902074E1-B931-4618-97F1-FADBE82E9C3C}" srcOrd="7" destOrd="0" presId="urn:microsoft.com/office/officeart/2005/8/layout/target3"/>
    <dgm:cxn modelId="{0EC4FD07-44C7-482E-BC60-31CBEF0DF4A2}" type="presParOf" srcId="{71045F8C-00FA-488E-A7BD-E2E6753D979D}" destId="{A3817367-F2BC-482F-8832-FA00B51DCCF3}" srcOrd="8" destOrd="0" presId="urn:microsoft.com/office/officeart/2005/8/layout/target3"/>
    <dgm:cxn modelId="{36D21A35-84F2-4E93-BDA3-7933854906DC}" type="presParOf" srcId="{71045F8C-00FA-488E-A7BD-E2E6753D979D}" destId="{626ABFF6-56C8-4386-B662-68EC364EED9D}" srcOrd="9" destOrd="0" presId="urn:microsoft.com/office/officeart/2005/8/layout/target3"/>
    <dgm:cxn modelId="{C89846A6-451B-495B-8D5E-9F17A9D50088}" type="presParOf" srcId="{71045F8C-00FA-488E-A7BD-E2E6753D979D}" destId="{6DB11F1C-D028-4800-9625-6611CA9DE6D4}" srcOrd="10" destOrd="0" presId="urn:microsoft.com/office/officeart/2005/8/layout/target3"/>
    <dgm:cxn modelId="{62A23016-1C31-4898-89F1-E25510836B78}" type="presParOf" srcId="{71045F8C-00FA-488E-A7BD-E2E6753D979D}" destId="{CDED6FE3-AD8F-4ACC-B6B8-710EDDD97598}" srcOrd="11" destOrd="0" presId="urn:microsoft.com/office/officeart/2005/8/layout/target3"/>
    <dgm:cxn modelId="{23C94E46-C6ED-4BDB-9365-628E2E895749}" type="presParOf" srcId="{71045F8C-00FA-488E-A7BD-E2E6753D979D}" destId="{397AC6D7-84A6-4150-958F-83C92D9ACF38}" srcOrd="12" destOrd="0" presId="urn:microsoft.com/office/officeart/2005/8/layout/target3"/>
    <dgm:cxn modelId="{BF85D7D4-C9BE-4882-91B6-9BB86D756C71}" type="presParOf" srcId="{71045F8C-00FA-488E-A7BD-E2E6753D979D}" destId="{D7419528-33A6-416D-9E64-B3F7915C5149}" srcOrd="13" destOrd="0" presId="urn:microsoft.com/office/officeart/2005/8/layout/target3"/>
    <dgm:cxn modelId="{45D9B4E2-BB15-481B-AEE3-C62593DCF501}" type="presParOf" srcId="{71045F8C-00FA-488E-A7BD-E2E6753D979D}" destId="{97289DF2-90F4-4EC2-A9FC-633B00BAB610}" srcOrd="14" destOrd="0" presId="urn:microsoft.com/office/officeart/2005/8/layout/target3"/>
    <dgm:cxn modelId="{59E9F57F-91A7-434B-8ECE-CFF49A2EA6AE}" type="presParOf" srcId="{71045F8C-00FA-488E-A7BD-E2E6753D979D}" destId="{234EBA9D-95B4-4C20-A84E-6F65F1085DC6}" srcOrd="15" destOrd="0" presId="urn:microsoft.com/office/officeart/2005/8/layout/target3"/>
    <dgm:cxn modelId="{6BEB8388-2C4A-40BA-8B81-2D8DB21C43A1}" type="presParOf" srcId="{71045F8C-00FA-488E-A7BD-E2E6753D979D}" destId="{12255512-213F-41DF-90A6-8B4CD74A2B52}" srcOrd="16" destOrd="0" presId="urn:microsoft.com/office/officeart/2005/8/layout/target3"/>
    <dgm:cxn modelId="{4CDF7925-E7D4-48D1-BCE8-212C36F0D058}" type="presParOf" srcId="{71045F8C-00FA-488E-A7BD-E2E6753D979D}" destId="{50C2F88D-8688-44C2-A854-691F34009D3B}" srcOrd="17" destOrd="0" presId="urn:microsoft.com/office/officeart/2005/8/layout/target3"/>
    <dgm:cxn modelId="{63F30057-FF4F-4DCB-B970-780E1C28875F}" type="presParOf" srcId="{71045F8C-00FA-488E-A7BD-E2E6753D979D}" destId="{4D19AB04-24FA-40C2-B203-52AE3D15E171}" srcOrd="18" destOrd="0" presId="urn:microsoft.com/office/officeart/2005/8/layout/target3"/>
    <dgm:cxn modelId="{F3089525-3283-4428-8544-B0A0D2B5DC68}" type="presParOf" srcId="{71045F8C-00FA-488E-A7BD-E2E6753D979D}" destId="{832BF48F-0145-4429-9E02-8FCA946CCE9E}" srcOrd="19" destOrd="0" presId="urn:microsoft.com/office/officeart/2005/8/layout/target3"/>
    <dgm:cxn modelId="{DF23FF1C-D3AD-41F2-A7D4-4BAA0AB61650}" type="presParOf" srcId="{71045F8C-00FA-488E-A7BD-E2E6753D979D}" destId="{E7297F21-D4FD-4A41-AE58-814D01A6B5E7}" srcOrd="20" destOrd="0" presId="urn:microsoft.com/office/officeart/2005/8/layout/target3"/>
    <dgm:cxn modelId="{4BF47DD8-D82F-4D91-A245-3F68C4E5F4BE}" type="presParOf" srcId="{71045F8C-00FA-488E-A7BD-E2E6753D979D}" destId="{F69A1436-182C-465B-AD7F-FE48E0C090C1}" srcOrd="21" destOrd="0" presId="urn:microsoft.com/office/officeart/2005/8/layout/target3"/>
    <dgm:cxn modelId="{CA90208F-0A4F-48C4-8D10-EEC4F8B9734E}" type="presParOf" srcId="{71045F8C-00FA-488E-A7BD-E2E6753D979D}" destId="{AA41A67C-3D3F-4AE9-9E0F-5D7F7BB2E741}" srcOrd="22" destOrd="0" presId="urn:microsoft.com/office/officeart/2005/8/layout/target3"/>
    <dgm:cxn modelId="{71EB3D60-D57A-41A9-A7C7-54C92E76F6D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VY_42_INOVACE_11_SČÍTÁNÍ V OBORU 0 -10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Sčítání v oboru 0 - 10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171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944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11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403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715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886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091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237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380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2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006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A1A6E-65B1-4864-8EC1-B5F373E1D6A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2AB58-3A1A-442F-AB49-F47441FAC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198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27242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330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ročník.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Sčítání  v oboru  0 -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tabuli.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( tužka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tabule, správné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přečtení textu slovní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úlohy.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7330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620688"/>
            <a:ext cx="5976664" cy="7920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´´</a:t>
            </a:r>
          </a:p>
          <a:p>
            <a:pPr algn="ctr"/>
            <a:endParaRPr lang="cs-CZ" dirty="0"/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Doplň číslice a vypočítej.</a:t>
            </a:r>
          </a:p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21228" y="2210543"/>
            <a:ext cx="3096344" cy="115212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9600" dirty="0" smtClean="0">
                <a:solidFill>
                  <a:srgbClr val="00B050"/>
                </a:solidFill>
              </a:rPr>
              <a:t>… </a:t>
            </a:r>
            <a:r>
              <a:rPr lang="cs-CZ" sz="9600" dirty="0" smtClean="0">
                <a:solidFill>
                  <a:srgbClr val="1F497D">
                    <a:lumMod val="75000"/>
                  </a:srgbClr>
                </a:solidFill>
              </a:rPr>
              <a:t>…</a:t>
            </a:r>
          </a:p>
          <a:p>
            <a:pPr algn="ctr"/>
            <a:endParaRPr lang="cs-CZ" sz="9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06826" y="4377477"/>
            <a:ext cx="3096344" cy="11521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00B050"/>
                </a:solidFill>
              </a:rPr>
              <a:t>… </a:t>
            </a:r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..</a:t>
            </a:r>
          </a:p>
          <a:p>
            <a:pPr algn="ctr"/>
            <a:endParaRPr lang="cs-CZ" sz="9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89849" y="4316017"/>
            <a:ext cx="3096344" cy="115212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00B050"/>
                </a:solidFill>
              </a:rPr>
              <a:t>……</a:t>
            </a:r>
            <a:r>
              <a:rPr lang="cs-CZ" sz="9600" dirty="0" smtClean="0">
                <a:solidFill>
                  <a:schemeClr val="tx2">
                    <a:lumMod val="50000"/>
                  </a:schemeClr>
                </a:solidFill>
              </a:rPr>
              <a:t>…</a:t>
            </a:r>
            <a:r>
              <a:rPr lang="cs-CZ" sz="9600" dirty="0" smtClean="0"/>
              <a:t>..</a:t>
            </a:r>
            <a:endParaRPr lang="cs-CZ" sz="9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932040" y="2204864"/>
            <a:ext cx="3096344" cy="115212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00B050"/>
                </a:solidFill>
              </a:rPr>
              <a:t>…… </a:t>
            </a:r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..</a:t>
            </a:r>
          </a:p>
          <a:p>
            <a:pPr algn="ctr"/>
            <a:endParaRPr lang="cs-CZ" sz="9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67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620688"/>
            <a:ext cx="5976664" cy="7920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´´</a:t>
            </a:r>
          </a:p>
          <a:p>
            <a:pPr algn="ctr"/>
            <a:endParaRPr lang="cs-CZ" dirty="0" smtClean="0"/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Doplň číslice a vypočítej.</a:t>
            </a:r>
          </a:p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21228" y="2175858"/>
            <a:ext cx="3096344" cy="115212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3+3= 6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1106826" y="4377477"/>
            <a:ext cx="3096344" cy="115212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3+2= 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89849" y="4316017"/>
            <a:ext cx="3096344" cy="1152128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6+3= 9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955772" y="2234478"/>
            <a:ext cx="3096344" cy="115212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6+2= 8</a:t>
            </a:r>
          </a:p>
        </p:txBody>
      </p:sp>
    </p:spTree>
    <p:extLst>
      <p:ext uri="{BB962C8B-B14F-4D97-AF65-F5344CB8AC3E}">
        <p14:creationId xmlns:p14="http://schemas.microsoft.com/office/powerpoint/2010/main" val="100358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1619672" y="334886"/>
            <a:ext cx="5904656" cy="1365922"/>
          </a:xfrm>
          <a:prstGeom prst="down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Vyřeš     slovní </a:t>
            </a:r>
            <a:r>
              <a:rPr lang="cs-CZ" sz="4000" dirty="0" smtClean="0">
                <a:solidFill>
                  <a:schemeClr val="tx1"/>
                </a:solidFill>
              </a:rPr>
              <a:t>úlohu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52938" y="1844824"/>
            <a:ext cx="7735485" cy="468052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Ota </a:t>
            </a:r>
            <a:r>
              <a:rPr lang="cs-CZ" sz="3600" dirty="0" smtClean="0">
                <a:solidFill>
                  <a:schemeClr val="tx1"/>
                </a:solidFill>
              </a:rPr>
              <a:t>nese 4     . Ola </a:t>
            </a:r>
            <a:r>
              <a:rPr lang="cs-CZ" sz="3600" dirty="0" smtClean="0">
                <a:solidFill>
                  <a:schemeClr val="tx1"/>
                </a:solidFill>
              </a:rPr>
              <a:t>nese </a:t>
            </a:r>
            <a:r>
              <a:rPr lang="cs-CZ" sz="3600" dirty="0" smtClean="0">
                <a:solidFill>
                  <a:schemeClr val="tx1"/>
                </a:solidFill>
              </a:rPr>
              <a:t>3  .   .           </a:t>
            </a:r>
            <a:endParaRPr lang="cs-CZ" sz="3600" dirty="0" smtClean="0">
              <a:solidFill>
                <a:schemeClr val="tx1"/>
              </a:solidFill>
            </a:endParaRPr>
          </a:p>
          <a:p>
            <a:pPr algn="ctr"/>
            <a:endParaRPr lang="cs-CZ" sz="3600" dirty="0">
              <a:solidFill>
                <a:schemeClr val="tx1"/>
              </a:solidFill>
            </a:endParaRPr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Kolik         mají celkem?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______________________________________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Celkem mají ___       . </a:t>
            </a:r>
            <a:r>
              <a:rPr lang="cs-CZ" sz="4000" dirty="0" smtClean="0">
                <a:solidFill>
                  <a:schemeClr val="tx1"/>
                </a:solidFill>
              </a:rPr>
              <a:t>.              </a:t>
            </a:r>
            <a:endParaRPr lang="cs-CZ" sz="4000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/>
              <a:t>        </a:t>
            </a:r>
            <a:endParaRPr lang="cs-CZ" dirty="0"/>
          </a:p>
        </p:txBody>
      </p:sp>
      <p:pic>
        <p:nvPicPr>
          <p:cNvPr id="1026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45766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556" y="2245766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52597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327" y="5399123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29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1619672" y="334886"/>
            <a:ext cx="5904656" cy="1365922"/>
          </a:xfrm>
          <a:prstGeom prst="down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Vyřeš     slovní </a:t>
            </a:r>
            <a:r>
              <a:rPr lang="cs-CZ" sz="4000" dirty="0" smtClean="0">
                <a:solidFill>
                  <a:schemeClr val="tx1"/>
                </a:solidFill>
              </a:rPr>
              <a:t>úlohu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52938" y="1844824"/>
            <a:ext cx="7735485" cy="468052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Ota   nese  4       .  </a:t>
            </a:r>
            <a:r>
              <a:rPr lang="cs-CZ" sz="3600" dirty="0" smtClean="0">
                <a:solidFill>
                  <a:schemeClr val="tx1"/>
                </a:solidFill>
              </a:rPr>
              <a:t>Ola </a:t>
            </a:r>
            <a:r>
              <a:rPr lang="cs-CZ" sz="3600" dirty="0" smtClean="0">
                <a:solidFill>
                  <a:schemeClr val="tx1"/>
                </a:solidFill>
              </a:rPr>
              <a:t>nese  3        .               </a:t>
            </a:r>
          </a:p>
          <a:p>
            <a:pPr algn="ctr"/>
            <a:endParaRPr lang="cs-CZ" sz="3600" dirty="0">
              <a:solidFill>
                <a:schemeClr val="tx1"/>
              </a:solidFill>
            </a:endParaRPr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Kolik         mají celkem?</a:t>
            </a:r>
          </a:p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4+3=7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______________________________________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Celkem mají   </a:t>
            </a:r>
            <a:r>
              <a:rPr lang="cs-CZ" sz="4000" dirty="0" smtClean="0">
                <a:solidFill>
                  <a:srgbClr val="C00000"/>
                </a:solidFill>
              </a:rPr>
              <a:t>7 </a:t>
            </a:r>
            <a:r>
              <a:rPr lang="cs-CZ" sz="4000" dirty="0" smtClean="0">
                <a:solidFill>
                  <a:schemeClr val="tx1"/>
                </a:solidFill>
              </a:rPr>
              <a:t>      .               </a:t>
            </a:r>
          </a:p>
          <a:p>
            <a:pPr algn="ctr"/>
            <a:r>
              <a:rPr lang="cs-CZ" dirty="0" smtClean="0"/>
              <a:t>        </a:t>
            </a:r>
            <a:endParaRPr lang="cs-CZ" dirty="0"/>
          </a:p>
        </p:txBody>
      </p:sp>
      <p:pic>
        <p:nvPicPr>
          <p:cNvPr id="1026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391" y="2240510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180" y="2221561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794" y="3288261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0M2ESA71\MC900412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373216"/>
            <a:ext cx="576064" cy="49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94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92696"/>
            <a:ext cx="7128792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Doplň  výsledky. Pak posuň        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2195128"/>
            <a:ext cx="3168352" cy="375415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4  +  5  =   9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2  +  3  =   5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7  = 10  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4  +  3  =   7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1  +  5  =   6 </a:t>
            </a:r>
            <a:r>
              <a:rPr lang="cs-CZ" sz="3600" dirty="0" smtClean="0"/>
              <a:t>  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716016" y="2233498"/>
            <a:ext cx="3168352" cy="37444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5  +   3  =    8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 1  =    4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6  +   4  =  10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5  +   2  =    7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 6  =    9</a:t>
            </a:r>
          </a:p>
          <a:p>
            <a:pPr algn="ctr"/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6674905" y="4865881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6668922" y="2553511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2771800" y="4865881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2765917" y="4329100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2765917" y="3825044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2771800" y="3254896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eselý obličej 10"/>
          <p:cNvSpPr/>
          <p:nvPr/>
        </p:nvSpPr>
        <p:spPr>
          <a:xfrm>
            <a:off x="2771800" y="2651212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eselý obličej 11"/>
          <p:cNvSpPr/>
          <p:nvPr/>
        </p:nvSpPr>
        <p:spPr>
          <a:xfrm>
            <a:off x="6674905" y="4297457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eselý obličej 12"/>
          <p:cNvSpPr/>
          <p:nvPr/>
        </p:nvSpPr>
        <p:spPr>
          <a:xfrm>
            <a:off x="6641673" y="3732786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6641673" y="3155268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eselý obličej 14"/>
          <p:cNvSpPr/>
          <p:nvPr/>
        </p:nvSpPr>
        <p:spPr>
          <a:xfrm>
            <a:off x="6974702" y="755069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73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92696"/>
            <a:ext cx="7128792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Doplň  výsledky. Pak posuň        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2195128"/>
            <a:ext cx="3168352" cy="375415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4  +  5  =   9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2  +  3  =   5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7  = 10  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4  +  3  =   7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1  +  5  =   6 </a:t>
            </a:r>
            <a:r>
              <a:rPr lang="cs-CZ" sz="3600" dirty="0" smtClean="0"/>
              <a:t>  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716016" y="2233498"/>
            <a:ext cx="3168352" cy="374441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5  +   3  =    8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 1  =    4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6  +   4  =  10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5  +   2  =    7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3  +   6  =    9</a:t>
            </a:r>
          </a:p>
          <a:p>
            <a:pPr algn="ctr"/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7286465" y="4907937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7286465" y="2578528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3600400" y="4945259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3630317" y="4329100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3630317" y="3789514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3600400" y="3254896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eselý obličej 10"/>
          <p:cNvSpPr/>
          <p:nvPr/>
        </p:nvSpPr>
        <p:spPr>
          <a:xfrm>
            <a:off x="3580217" y="2651212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eselý obličej 11"/>
          <p:cNvSpPr/>
          <p:nvPr/>
        </p:nvSpPr>
        <p:spPr>
          <a:xfrm>
            <a:off x="7286465" y="4306585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eselý obličej 12"/>
          <p:cNvSpPr/>
          <p:nvPr/>
        </p:nvSpPr>
        <p:spPr>
          <a:xfrm>
            <a:off x="7272808" y="3732786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7286465" y="3155268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eselý obličej 14"/>
          <p:cNvSpPr/>
          <p:nvPr/>
        </p:nvSpPr>
        <p:spPr>
          <a:xfrm>
            <a:off x="6974702" y="755069"/>
            <a:ext cx="611560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41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620688"/>
            <a:ext cx="46948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81069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289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Učitel</cp:lastModifiedBy>
  <cp:revision>13</cp:revision>
  <dcterms:created xsi:type="dcterms:W3CDTF">2012-03-08T20:20:20Z</dcterms:created>
  <dcterms:modified xsi:type="dcterms:W3CDTF">2012-03-12T15:56:29Z</dcterms:modified>
</cp:coreProperties>
</file>