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6" r:id="rId11"/>
    <p:sldId id="269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3DE370"/>
    <a:srgbClr val="F4CECE"/>
    <a:srgbClr val="FCF5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2" y="13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oin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F03C352-865B-4D3F-9838-0141309283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A4E9B9C-C06F-4A35-B88B-5C581134CB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sh dir="u"/>
    <p:sndAc>
      <p:stSnd>
        <p:snd r:embed="rId13" name="coin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hyperlink" Target="http://openclipart.org/people/Anonymous/Anonymous_pen_pencil_3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hyperlink" Target="http://openclipart.org/people/Merlin2525/1295991433.sv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Školní potřeby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- obrázkové čtení se spojkou A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2483768" y="845288"/>
            <a:ext cx="453650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SŠ, ZŠ a MŠ, Karviná, příspěvková </a:t>
            </a:r>
            <a:r>
              <a:rPr lang="cs-CZ" sz="1600" dirty="0" smtClean="0"/>
              <a:t>organizace</a:t>
            </a:r>
          </a:p>
          <a:p>
            <a:endParaRPr lang="cs-CZ" sz="1600" dirty="0" smtClean="0"/>
          </a:p>
          <a:p>
            <a:pPr algn="ctr"/>
            <a:r>
              <a:rPr lang="cs-CZ" sz="1400" dirty="0" smtClean="0"/>
              <a:t>Mgr. Jana </a:t>
            </a:r>
            <a:r>
              <a:rPr lang="cs-CZ" sz="1400" dirty="0" err="1" smtClean="0"/>
              <a:t>Karkošková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47182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ree Crayon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10" y="1124744"/>
            <a:ext cx="680935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Třída pavilon B\Desktop\GifMania\funny letter 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42" y="2441191"/>
            <a:ext cx="175287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324181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olored penci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14263"/>
            <a:ext cx="1374386" cy="2844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Free First Day of School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271" y="2428263"/>
            <a:ext cx="1592065" cy="2016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1528655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4" descr="subject book pi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4162"/>
            <a:ext cx="1940519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en pencil 3 by Anonymous - 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26162"/>
            <a:ext cx="15552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686578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Free School Supplies Clipar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0" r="15489"/>
          <a:stretch/>
        </p:blipFill>
        <p:spPr bwMode="auto">
          <a:xfrm>
            <a:off x="1430819" y="2166693"/>
            <a:ext cx="1835985" cy="2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http://lh6.ggpht.com/-RuuRxmFhDxc/TBQP2G1RUeI/AAAAAAAAB8I/5lSCWLCx0UU/GLUE_STIC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454693"/>
            <a:ext cx="73820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64071373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eras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59515"/>
            <a:ext cx="1655999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ree Art Supplies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1715" y="2611227"/>
            <a:ext cx="3333750" cy="15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03254799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school bullitin bo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92896"/>
            <a:ext cx="2185987" cy="166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www.clipartdb.com/data/media/15/blackboar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730" y="2319647"/>
            <a:ext cx="244479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03254799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ree Backpack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794"/>
            <a:ext cx="1776542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ooks-aj.svg aj ashton 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20888"/>
            <a:ext cx="2051999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04410319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ree School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2500"/>
            <a:ext cx="1589760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Free School Supplies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96500"/>
            <a:ext cx="2268000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04410319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" dur="2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78442"/>
            <a:ext cx="1943999" cy="19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allpaperpassion.com/upload/8133/illustration-of-colorful-paints-wallpap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01"/>
          <a:stretch/>
        </p:blipFill>
        <p:spPr bwMode="auto">
          <a:xfrm>
            <a:off x="5787300" y="2630442"/>
            <a:ext cx="2322742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98730"/>
            <a:ext cx="1440160" cy="1594166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cs-CZ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04410319"/>
      </p:ext>
    </p:extLst>
  </p:cSld>
  <p:clrMapOvr>
    <a:masterClrMapping/>
  </p:clrMapOvr>
  <p:transition spd="slow">
    <p:push dir="u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miling Sta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40000" y="1988840"/>
            <a:ext cx="2664000" cy="2664000"/>
          </a:xfrm>
          <a:prstGeom prst="rect">
            <a:avLst/>
          </a:prstGeom>
          <a:noFill/>
        </p:spPr>
      </p:pic>
      <p:pic>
        <p:nvPicPr>
          <p:cNvPr id="6" name="Ding dang do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13316" y="53729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597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84776" cy="4176464"/>
          </a:xfrm>
        </p:spPr>
        <p:txBody>
          <a:bodyPr>
            <a:normAutofit/>
          </a:bodyPr>
          <a:lstStyle/>
          <a:p>
            <a:pPr algn="l"/>
            <a:r>
              <a:rPr lang="cs-CZ" sz="1100" dirty="0" smtClean="0"/>
              <a:t>Použité zdroje: </a:t>
            </a:r>
            <a:br>
              <a:rPr lang="cs-CZ" sz="1100" dirty="0" smtClean="0"/>
            </a:br>
            <a:r>
              <a:rPr lang="cs-CZ" sz="1050" dirty="0" smtClean="0"/>
              <a:t>http</a:t>
            </a:r>
            <a:r>
              <a:rPr lang="cs-CZ" sz="1050" dirty="0"/>
              <a:t>://</a:t>
            </a:r>
            <a:r>
              <a:rPr lang="cs-CZ" sz="1050" dirty="0" smtClean="0"/>
              <a:t>www.pdclipart.org/albums/Education/normal_colored_pencils.png - pastelky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http://www.clipartpal.com/_thumbs/pd/education/ruler_copper_colored.png - pravítko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http://www.clipartpal.com/_thumbs/pd/education/backpack_01.png - školní batoh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http://www.clipartpal.com/_thumbs/pd/education/pencil_sharpener.png - ořezávátko 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http://www.clipartpal.com/_thumbs/pd/education/stappler.png -  sešívačka </a:t>
            </a:r>
            <a:br>
              <a:rPr lang="cs-CZ" sz="1050" dirty="0" smtClean="0"/>
            </a:br>
            <a:r>
              <a:rPr lang="cs-CZ" sz="1050" dirty="0" smtClean="0"/>
              <a:t>http://www.pdclipart.org/albums/Education/normal_eraser.png - guma</a:t>
            </a:r>
            <a:br>
              <a:rPr lang="cs-CZ" sz="1050" dirty="0" smtClean="0"/>
            </a:br>
            <a:r>
              <a:rPr lang="cs-CZ" sz="1050" dirty="0" smtClean="0"/>
              <a:t>http://www.pdclipart.org/albums/Education/normal_school_bullitin_board.png</a:t>
            </a:r>
            <a:r>
              <a:rPr lang="cs-CZ" sz="1050" dirty="0"/>
              <a:t> </a:t>
            </a:r>
            <a:r>
              <a:rPr lang="cs-CZ" sz="1050" dirty="0" smtClean="0"/>
              <a:t>- nástěnka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http://www.clipartpal.com/_thumbs/pd/education/pencil_large.png -  tužka</a:t>
            </a:r>
            <a:br>
              <a:rPr lang="cs-CZ" sz="1050" dirty="0" smtClean="0"/>
            </a:br>
            <a:r>
              <a:rPr lang="cs-CZ" sz="1050" dirty="0" smtClean="0"/>
              <a:t>http://www.clipartdb.com/data/media/15/blackboard.gif</a:t>
            </a:r>
            <a:r>
              <a:rPr lang="cs-CZ" sz="1050" dirty="0"/>
              <a:t> </a:t>
            </a:r>
            <a:r>
              <a:rPr lang="cs-CZ" sz="1050" dirty="0" smtClean="0"/>
              <a:t> - tabule</a:t>
            </a:r>
            <a:br>
              <a:rPr lang="cs-CZ" sz="1050" dirty="0" smtClean="0"/>
            </a:br>
            <a:r>
              <a:rPr lang="cs-CZ" sz="1050" dirty="0" smtClean="0"/>
              <a:t>http://www.clipartpal.com/_thumbs/pd/education/scissors.png - nůžky</a:t>
            </a:r>
            <a:br>
              <a:rPr lang="cs-CZ" sz="1050" dirty="0" smtClean="0"/>
            </a:br>
            <a:r>
              <a:rPr lang="cs-CZ" sz="1050" dirty="0" smtClean="0"/>
              <a:t>http://picasaweb.google.com/lh/photo/usIGCX01OIOtXUVmed0uWQ - lepidlo</a:t>
            </a:r>
            <a:br>
              <a:rPr lang="cs-CZ" sz="1050" dirty="0" smtClean="0"/>
            </a:br>
            <a:r>
              <a:rPr lang="cs-CZ" sz="1050" dirty="0" smtClean="0"/>
              <a:t>http://www.pdclipart.org/albums/Education/books-aj.svg_aj_ashton_01.png - knihy</a:t>
            </a:r>
            <a:br>
              <a:rPr lang="cs-CZ" sz="1050" dirty="0" smtClean="0"/>
            </a:br>
            <a:r>
              <a:rPr lang="cs-CZ" sz="1050" dirty="0" smtClean="0"/>
              <a:t>http://www.pdclipart.org/albums/Education/normal_brush.png - štětec</a:t>
            </a:r>
            <a:br>
              <a:rPr lang="cs-CZ" sz="1050" dirty="0" smtClean="0"/>
            </a:br>
            <a:r>
              <a:rPr lang="cs-CZ" sz="1050" dirty="0" smtClean="0"/>
              <a:t>http://www.pdclipart.org/albums/Education/subject_book_pink.png - sešit</a:t>
            </a:r>
            <a:br>
              <a:rPr lang="cs-CZ" sz="1050" dirty="0" smtClean="0"/>
            </a:br>
            <a:r>
              <a:rPr lang="cs-CZ" sz="1050" dirty="0" smtClean="0"/>
              <a:t>http://wallpaperpassion.com/download-wallpaper/8133/illustration-of-colorful-paints-wallpaper.html  - barvy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http://</a:t>
            </a:r>
            <a:r>
              <a:rPr lang="cs-CZ" sz="1050" dirty="0" smtClean="0"/>
              <a:t>openclipart.org/people/Anonymous/Anonymous_pen_pencil_3.svg </a:t>
            </a:r>
            <a:r>
              <a:rPr lang="cs-CZ" sz="1050" dirty="0"/>
              <a:t>- pero</a:t>
            </a:r>
            <a:br>
              <a:rPr lang="cs-CZ" sz="1050" dirty="0"/>
            </a:br>
            <a:r>
              <a:rPr lang="cs-CZ" sz="1050" dirty="0"/>
              <a:t>http://</a:t>
            </a:r>
            <a:r>
              <a:rPr lang="cs-CZ" sz="1050" dirty="0" smtClean="0"/>
              <a:t>www.clipartpal.com/clipart_pd/education/crayon1.html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http://</a:t>
            </a:r>
            <a:r>
              <a:rPr lang="cs-CZ" sz="1050" dirty="0" smtClean="0"/>
              <a:t>openclipart.org/people/Merlin2525/1295991433.svg - hvězda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405149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490</TotalTime>
  <Words>27</Words>
  <Application>Microsoft Office PowerPoint</Application>
  <PresentationFormat>Předvádění na obrazovce (4:3)</PresentationFormat>
  <Paragraphs>13</Paragraphs>
  <Slides>12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Špendlík</vt:lpstr>
      <vt:lpstr>Školní potřeby  - obrázkové čtení se spojkou A</vt:lpstr>
      <vt:lpstr>Prezentace aplikace PowerPoint</vt:lpstr>
      <vt:lpstr>A</vt:lpstr>
      <vt:lpstr>A</vt:lpstr>
      <vt:lpstr>A</vt:lpstr>
      <vt:lpstr>A</vt:lpstr>
      <vt:lpstr>A</vt:lpstr>
      <vt:lpstr>A</vt:lpstr>
      <vt:lpstr>A</vt:lpstr>
      <vt:lpstr>A</vt:lpstr>
      <vt:lpstr>Prezentace aplikace PowerPoint</vt:lpstr>
      <vt:lpstr>Použité zdroje:  http://www.pdclipart.org/albums/Education/normal_colored_pencils.png - pastelky http://www.clipartpal.com/_thumbs/pd/education/ruler_copper_colored.png - pravítko http://www.clipartpal.com/_thumbs/pd/education/backpack_01.png - školní batoh http://www.clipartpal.com/_thumbs/pd/education/pencil_sharpener.png - ořezávátko  http://www.clipartpal.com/_thumbs/pd/education/stappler.png -  sešívačka  http://www.pdclipart.org/albums/Education/normal_eraser.png - guma http://www.pdclipart.org/albums/Education/normal_school_bullitin_board.png - nástěnka http://www.clipartpal.com/_thumbs/pd/education/pencil_large.png -  tužka http://www.clipartdb.com/data/media/15/blackboard.gif  - tabule http://www.clipartpal.com/_thumbs/pd/education/scissors.png - nůžky http://picasaweb.google.com/lh/photo/usIGCX01OIOtXUVmed0uWQ - lepidlo http://www.pdclipart.org/albums/Education/books-aj.svg_aj_ashton_01.png - knihy http://www.pdclipart.org/albums/Education/normal_brush.png - štětec http://www.pdclipart.org/albums/Education/subject_book_pink.png - sešit http://wallpaperpassion.com/download-wallpaper/8133/illustration-of-colorful-paints-wallpaper.html  - barvy http://openclipart.org/people/Anonymous/Anonymous_pen_pencil_3.svg - pero http://www.clipartpal.com/clipart_pd/education/crayon1.html http://openclipart.org/people/Merlin2525/1295991433.svg - hvězda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Obrázkové čtení</dc:title>
  <dc:creator>Karkošková</dc:creator>
  <cp:lastModifiedBy>Karkošková</cp:lastModifiedBy>
  <cp:revision>43</cp:revision>
  <dcterms:created xsi:type="dcterms:W3CDTF">2012-02-08T10:57:55Z</dcterms:created>
  <dcterms:modified xsi:type="dcterms:W3CDTF">2012-03-11T19:49:40Z</dcterms:modified>
</cp:coreProperties>
</file>