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4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CA115C-35AF-4DC2-BCBF-22DB6B9DD246}" type="doc">
      <dgm:prSet loTypeId="urn:microsoft.com/office/officeart/2005/8/layout/chevron2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7400B4EC-0A6B-47E7-B938-FD3CE1C4D191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1" dirty="0" smtClean="0"/>
            <a:t>VY _52_INOVACE_A_08_Hustota látky</a:t>
          </a:r>
          <a:endParaRPr lang="cs-CZ" dirty="0"/>
        </a:p>
      </dgm:t>
    </dgm:pt>
    <dgm:pt modelId="{F227B28C-9DD9-4A8C-A4D2-34BF54A681C6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9EE2C1D-E151-44A7-A3F4-4080236CDA43}" type="sibTrans" cxnId="{BA95D659-E77D-4100-85DD-775BF60C8BF3}">
      <dgm:prSet/>
      <dgm:spPr/>
      <dgm:t>
        <a:bodyPr/>
        <a:lstStyle/>
        <a:p>
          <a:endParaRPr lang="cs-CZ"/>
        </a:p>
      </dgm:t>
    </dgm:pt>
    <dgm:pt modelId="{F763852E-B1A2-45DE-8CF2-CBB50F56F38C}" type="parTrans" cxnId="{BA95D659-E77D-4100-85DD-775BF60C8BF3}">
      <dgm:prSet/>
      <dgm:spPr/>
      <dgm:t>
        <a:bodyPr/>
        <a:lstStyle/>
        <a:p>
          <a:endParaRPr lang="cs-CZ"/>
        </a:p>
      </dgm:t>
    </dgm:pt>
    <dgm:pt modelId="{2191994D-2B2F-409B-816D-5393F73443BD}" type="sibTrans" cxnId="{28B6B152-6CA8-49A5-9DDB-821341AAB9B8}">
      <dgm:prSet/>
      <dgm:spPr/>
      <dgm:t>
        <a:bodyPr/>
        <a:lstStyle/>
        <a:p>
          <a:endParaRPr lang="cs-CZ"/>
        </a:p>
      </dgm:t>
    </dgm:pt>
    <dgm:pt modelId="{BAB13204-F21D-494C-B821-4D9BC8729C5D}" type="parTrans" cxnId="{28B6B152-6CA8-49A5-9DDB-821341AAB9B8}">
      <dgm:prSet/>
      <dgm:spPr/>
      <dgm:t>
        <a:bodyPr/>
        <a:lstStyle/>
        <a:p>
          <a:endParaRPr lang="cs-CZ"/>
        </a:p>
      </dgm:t>
    </dgm:pt>
    <dgm:pt modelId="{F8ABC22C-49C1-4197-89C5-A35DE57CFC75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Mgr. Martin Kapucián</a:t>
          </a:r>
          <a:endParaRPr lang="cs-CZ" dirty="0"/>
        </a:p>
      </dgm:t>
    </dgm:pt>
    <dgm:pt modelId="{B9F9B948-C59F-4474-B73A-BA8E12D58E8D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F14CEBE-D730-409D-A70A-D9D9BB05DA66}" type="sibTrans" cxnId="{C2744D15-D845-41AA-8471-B6B6F8E8FFDD}">
      <dgm:prSet/>
      <dgm:spPr/>
      <dgm:t>
        <a:bodyPr/>
        <a:lstStyle/>
        <a:p>
          <a:endParaRPr lang="cs-CZ"/>
        </a:p>
      </dgm:t>
    </dgm:pt>
    <dgm:pt modelId="{30E6608B-9323-4DB8-91AB-52676658E3F7}" type="parTrans" cxnId="{C2744D15-D845-41AA-8471-B6B6F8E8FFDD}">
      <dgm:prSet/>
      <dgm:spPr/>
      <dgm:t>
        <a:bodyPr/>
        <a:lstStyle/>
        <a:p>
          <a:endParaRPr lang="cs-CZ"/>
        </a:p>
      </dgm:t>
    </dgm:pt>
    <dgm:pt modelId="{BE5F5D6D-802C-43C5-A010-2813FCC68567}" type="sibTrans" cxnId="{EF244F38-AE26-4D55-9702-F4FAC7266322}">
      <dgm:prSet/>
      <dgm:spPr/>
      <dgm:t>
        <a:bodyPr/>
        <a:lstStyle/>
        <a:p>
          <a:endParaRPr lang="cs-CZ"/>
        </a:p>
      </dgm:t>
    </dgm:pt>
    <dgm:pt modelId="{C6EC76E6-095A-4E75-9F2A-8CA31D151963}" type="parTrans" cxnId="{EF244F38-AE26-4D55-9702-F4FAC7266322}">
      <dgm:prSet/>
      <dgm:spPr/>
      <dgm:t>
        <a:bodyPr/>
        <a:lstStyle/>
        <a:p>
          <a:endParaRPr lang="cs-CZ"/>
        </a:p>
      </dgm:t>
    </dgm:pt>
    <dgm:pt modelId="{F7C9AC29-B15E-49CE-B243-F234F0356DEC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ZŠ a MŠ Deštné v O. h.</a:t>
          </a:r>
          <a:endParaRPr lang="cs-CZ" dirty="0"/>
        </a:p>
      </dgm:t>
    </dgm:pt>
    <dgm:pt modelId="{EF5FEA05-66EC-44C7-A56F-40A6937DE6BF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2A987CD-F64E-4A39-B6E0-BD97782604FB}" type="sibTrans" cxnId="{33167A36-B6B8-4A65-B0F2-EB49A4E93972}">
      <dgm:prSet/>
      <dgm:spPr/>
      <dgm:t>
        <a:bodyPr/>
        <a:lstStyle/>
        <a:p>
          <a:endParaRPr lang="cs-CZ"/>
        </a:p>
      </dgm:t>
    </dgm:pt>
    <dgm:pt modelId="{B3F9767D-20E1-4212-9938-9B5066E4476B}" type="parTrans" cxnId="{33167A36-B6B8-4A65-B0F2-EB49A4E93972}">
      <dgm:prSet/>
      <dgm:spPr/>
      <dgm:t>
        <a:bodyPr/>
        <a:lstStyle/>
        <a:p>
          <a:endParaRPr lang="cs-CZ"/>
        </a:p>
      </dgm:t>
    </dgm:pt>
    <dgm:pt modelId="{DE3F8344-F1E0-48EA-8B61-D2434256E884}" type="sibTrans" cxnId="{B21DC4B3-8668-4A5F-AF6B-4E41C3C48806}">
      <dgm:prSet/>
      <dgm:spPr/>
      <dgm:t>
        <a:bodyPr/>
        <a:lstStyle/>
        <a:p>
          <a:endParaRPr lang="cs-CZ"/>
        </a:p>
      </dgm:t>
    </dgm:pt>
    <dgm:pt modelId="{684F1169-AAF6-4606-AAD6-54F505493BDF}" type="parTrans" cxnId="{B21DC4B3-8668-4A5F-AF6B-4E41C3C48806}">
      <dgm:prSet/>
      <dgm:spPr/>
      <dgm:t>
        <a:bodyPr/>
        <a:lstStyle/>
        <a:p>
          <a:endParaRPr lang="cs-CZ"/>
        </a:p>
      </dgm:t>
    </dgm:pt>
    <dgm:pt modelId="{E1E80FA0-2514-474B-9172-A89AAAE263AD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CFEC130-6E58-4F6C-8218-C2B7F4610A9B}" type="parTrans" cxnId="{12B447A7-87EC-4B0D-9BA4-400122DF91A6}">
      <dgm:prSet/>
      <dgm:spPr/>
      <dgm:t>
        <a:bodyPr/>
        <a:lstStyle/>
        <a:p>
          <a:endParaRPr lang="cs-CZ"/>
        </a:p>
      </dgm:t>
    </dgm:pt>
    <dgm:pt modelId="{C65B559F-0BDF-4ED5-988E-025F13688A7E}" type="sibTrans" cxnId="{12B447A7-87EC-4B0D-9BA4-400122DF91A6}">
      <dgm:prSet/>
      <dgm:spPr/>
      <dgm:t>
        <a:bodyPr/>
        <a:lstStyle/>
        <a:p>
          <a:endParaRPr lang="cs-CZ"/>
        </a:p>
      </dgm:t>
    </dgm:pt>
    <dgm:pt modelId="{147A93AA-4285-4D8E-A125-5ABD7FEA454F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E8BE912-2191-4372-8ABE-20DCF04A3076}" type="parTrans" cxnId="{B7B8B8E9-F958-432C-8D1F-BB4B4D071ED8}">
      <dgm:prSet/>
      <dgm:spPr/>
      <dgm:t>
        <a:bodyPr/>
        <a:lstStyle/>
        <a:p>
          <a:endParaRPr lang="cs-CZ"/>
        </a:p>
      </dgm:t>
    </dgm:pt>
    <dgm:pt modelId="{41EB6E20-E800-4D33-BF36-4C686EA29E58}" type="sibTrans" cxnId="{B7B8B8E9-F958-432C-8D1F-BB4B4D071ED8}">
      <dgm:prSet/>
      <dgm:spPr/>
      <dgm:t>
        <a:bodyPr/>
        <a:lstStyle/>
        <a:p>
          <a:endParaRPr lang="cs-CZ"/>
        </a:p>
      </dgm:t>
    </dgm:pt>
    <dgm:pt modelId="{EB762544-F171-436C-8B32-5455856FABD5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D3ADB7C-9C34-4052-AEE7-22A7F167E8C9}" type="parTrans" cxnId="{BB6DA2E6-C6CE-4E3C-8083-56CE61D51B01}">
      <dgm:prSet/>
      <dgm:spPr/>
      <dgm:t>
        <a:bodyPr/>
        <a:lstStyle/>
        <a:p>
          <a:endParaRPr lang="cs-CZ"/>
        </a:p>
      </dgm:t>
    </dgm:pt>
    <dgm:pt modelId="{3A6BC136-DDB2-40AB-A254-F3B17EC1F4CB}" type="sibTrans" cxnId="{BB6DA2E6-C6CE-4E3C-8083-56CE61D51B01}">
      <dgm:prSet/>
      <dgm:spPr/>
      <dgm:t>
        <a:bodyPr/>
        <a:lstStyle/>
        <a:p>
          <a:endParaRPr lang="cs-CZ"/>
        </a:p>
      </dgm:t>
    </dgm:pt>
    <dgm:pt modelId="{6F0DBF92-BBAF-4E46-B7AE-B9D736A5138C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Fyzika</a:t>
          </a:r>
          <a:endParaRPr lang="cs-CZ" b="0" dirty="0"/>
        </a:p>
      </dgm:t>
    </dgm:pt>
    <dgm:pt modelId="{E78F2452-48DE-47FE-9B64-D23023F79001}" type="parTrans" cxnId="{73D3C03D-DF48-457B-B62E-37081E5BD5C4}">
      <dgm:prSet/>
      <dgm:spPr/>
      <dgm:t>
        <a:bodyPr/>
        <a:lstStyle/>
        <a:p>
          <a:endParaRPr lang="cs-CZ"/>
        </a:p>
      </dgm:t>
    </dgm:pt>
    <dgm:pt modelId="{EE840C67-31D9-436A-935C-AC81A87B8B65}" type="sibTrans" cxnId="{73D3C03D-DF48-457B-B62E-37081E5BD5C4}">
      <dgm:prSet/>
      <dgm:spPr/>
      <dgm:t>
        <a:bodyPr/>
        <a:lstStyle/>
        <a:p>
          <a:endParaRPr lang="cs-CZ"/>
        </a:p>
      </dgm:t>
    </dgm:pt>
    <dgm:pt modelId="{AE04CFE4-2D14-47BE-A2A1-34B749FE1380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18. 03. 2013</a:t>
          </a:r>
          <a:endParaRPr lang="cs-CZ" b="0" dirty="0"/>
        </a:p>
      </dgm:t>
    </dgm:pt>
    <dgm:pt modelId="{774501BD-DA2A-4816-8920-632E8A79CF6E}" type="parTrans" cxnId="{A57F5BF1-439D-4740-A00F-216A1329F538}">
      <dgm:prSet/>
      <dgm:spPr/>
      <dgm:t>
        <a:bodyPr/>
        <a:lstStyle/>
        <a:p>
          <a:endParaRPr lang="cs-CZ"/>
        </a:p>
      </dgm:t>
    </dgm:pt>
    <dgm:pt modelId="{67D06453-0D4E-46FF-A134-538637AEFCC4}" type="sibTrans" cxnId="{A57F5BF1-439D-4740-A00F-216A1329F538}">
      <dgm:prSet/>
      <dgm:spPr/>
      <dgm:t>
        <a:bodyPr/>
        <a:lstStyle/>
        <a:p>
          <a:endParaRPr lang="cs-CZ"/>
        </a:p>
      </dgm:t>
    </dgm:pt>
    <dgm:pt modelId="{AFB29B63-F894-40BB-A6EE-80348E600D8B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001</a:t>
          </a:r>
          <a:endParaRPr lang="cs-CZ" b="0" dirty="0"/>
        </a:p>
      </dgm:t>
    </dgm:pt>
    <dgm:pt modelId="{D83B150D-DA78-4DA6-9A72-20EE2470910C}" type="parTrans" cxnId="{50256F68-F67B-47A3-9298-B124E8E4C5D6}">
      <dgm:prSet/>
      <dgm:spPr/>
      <dgm:t>
        <a:bodyPr/>
        <a:lstStyle/>
        <a:p>
          <a:endParaRPr lang="cs-CZ"/>
        </a:p>
      </dgm:t>
    </dgm:pt>
    <dgm:pt modelId="{791EB7F8-2675-4CFF-85B0-173E445B00DA}" type="sibTrans" cxnId="{50256F68-F67B-47A3-9298-B124E8E4C5D6}">
      <dgm:prSet/>
      <dgm:spPr/>
      <dgm:t>
        <a:bodyPr/>
        <a:lstStyle/>
        <a:p>
          <a:endParaRPr lang="cs-CZ"/>
        </a:p>
      </dgm:t>
    </dgm:pt>
    <dgm:pt modelId="{8280B019-054D-4AB8-8700-2613A7C2DA94}" type="pres">
      <dgm:prSet presAssocID="{F3CA115C-35AF-4DC2-BCBF-22DB6B9DD24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B959A7-7B46-40F3-A7B4-91937A846384}" type="pres">
      <dgm:prSet presAssocID="{EF5FEA05-66EC-44C7-A56F-40A6937DE6BF}" presName="composite" presStyleCnt="0"/>
      <dgm:spPr/>
    </dgm:pt>
    <dgm:pt modelId="{ED723D3A-A30E-4171-B5C1-2863FF6C3CC9}" type="pres">
      <dgm:prSet presAssocID="{EF5FEA05-66EC-44C7-A56F-40A6937DE6BF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70367E-7FEE-4C24-8F8F-1D7744A9FFBA}" type="pres">
      <dgm:prSet presAssocID="{EF5FEA05-66EC-44C7-A56F-40A6937DE6BF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CB424F-12FB-4C5C-A9DA-1E7420C52D68}" type="pres">
      <dgm:prSet presAssocID="{22A987CD-F64E-4A39-B6E0-BD97782604FB}" presName="sp" presStyleCnt="0"/>
      <dgm:spPr/>
    </dgm:pt>
    <dgm:pt modelId="{3B7B01EE-249E-4A80-8891-3D8E321DE912}" type="pres">
      <dgm:prSet presAssocID="{B9F9B948-C59F-4474-B73A-BA8E12D58E8D}" presName="composite" presStyleCnt="0"/>
      <dgm:spPr/>
    </dgm:pt>
    <dgm:pt modelId="{616CF84A-56E9-4FBC-B8AA-E6ADC642A218}" type="pres">
      <dgm:prSet presAssocID="{B9F9B948-C59F-4474-B73A-BA8E12D58E8D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5B3E4-5625-4C7A-9E0C-E0D32374C2D3}" type="pres">
      <dgm:prSet presAssocID="{B9F9B948-C59F-4474-B73A-BA8E12D58E8D}" presName="descendantText" presStyleLbl="alignAcc1" presStyleIdx="1" presStyleCnt="6" custLinFactNeighborX="-77" custLinFactNeighborY="3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8D69CD-7C73-49E1-ABDD-60CEF582F4A0}" type="pres">
      <dgm:prSet presAssocID="{0F14CEBE-D730-409D-A70A-D9D9BB05DA66}" presName="sp" presStyleCnt="0"/>
      <dgm:spPr/>
    </dgm:pt>
    <dgm:pt modelId="{9626443F-1A05-4C58-B541-1D3EFA957580}" type="pres">
      <dgm:prSet presAssocID="{F227B28C-9DD9-4A8C-A4D2-34BF54A681C6}" presName="composite" presStyleCnt="0"/>
      <dgm:spPr/>
    </dgm:pt>
    <dgm:pt modelId="{31F1AFE5-D595-4117-9D5D-6EB985C409EA}" type="pres">
      <dgm:prSet presAssocID="{F227B28C-9DD9-4A8C-A4D2-34BF54A681C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472E8C-EC57-4BB9-B1B1-86A99D73F6F6}" type="pres">
      <dgm:prSet presAssocID="{F227B28C-9DD9-4A8C-A4D2-34BF54A681C6}" presName="descendantText" presStyleLbl="alignAcc1" presStyleIdx="2" presStyleCnt="6" custLinFactNeighborX="1217" custLinFactNeighborY="-20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CE3B9-9508-42F9-B4F7-A0261AB3086C}" type="pres">
      <dgm:prSet presAssocID="{B9EE2C1D-E151-44A7-A3F4-4080236CDA43}" presName="sp" presStyleCnt="0"/>
      <dgm:spPr/>
    </dgm:pt>
    <dgm:pt modelId="{BF554414-3540-466D-B7ED-254451131DA9}" type="pres">
      <dgm:prSet presAssocID="{E1E80FA0-2514-474B-9172-A89AAAE263AD}" presName="composite" presStyleCnt="0"/>
      <dgm:spPr/>
    </dgm:pt>
    <dgm:pt modelId="{2CCE61E4-F223-484E-8DC8-3BB0467A1548}" type="pres">
      <dgm:prSet presAssocID="{E1E80FA0-2514-474B-9172-A89AAAE263AD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E53C30-9EB8-43A1-840A-7D6285414771}" type="pres">
      <dgm:prSet presAssocID="{E1E80FA0-2514-474B-9172-A89AAAE263AD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4B00E-487A-47F0-9FEB-0E0A1AFB81AD}" type="pres">
      <dgm:prSet presAssocID="{C65B559F-0BDF-4ED5-988E-025F13688A7E}" presName="sp" presStyleCnt="0"/>
      <dgm:spPr/>
    </dgm:pt>
    <dgm:pt modelId="{8995BAA0-7665-4E58-9094-95E11942B36E}" type="pres">
      <dgm:prSet presAssocID="{147A93AA-4285-4D8E-A125-5ABD7FEA454F}" presName="composite" presStyleCnt="0"/>
      <dgm:spPr/>
    </dgm:pt>
    <dgm:pt modelId="{51820994-5257-4688-9F3D-D65B8235FB93}" type="pres">
      <dgm:prSet presAssocID="{147A93AA-4285-4D8E-A125-5ABD7FEA454F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87082-0C00-4C8C-8C06-AFA208FAC887}" type="pres">
      <dgm:prSet presAssocID="{147A93AA-4285-4D8E-A125-5ABD7FEA454F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4FE23-A74D-4173-BED1-779799BC8A41}" type="pres">
      <dgm:prSet presAssocID="{41EB6E20-E800-4D33-BF36-4C686EA29E58}" presName="sp" presStyleCnt="0"/>
      <dgm:spPr/>
    </dgm:pt>
    <dgm:pt modelId="{45002199-501D-40B0-9ADB-13DCE2220EAD}" type="pres">
      <dgm:prSet presAssocID="{EB762544-F171-436C-8B32-5455856FABD5}" presName="composite" presStyleCnt="0"/>
      <dgm:spPr/>
    </dgm:pt>
    <dgm:pt modelId="{7795D321-A79F-492B-84B6-883FD291599D}" type="pres">
      <dgm:prSet presAssocID="{EB762544-F171-436C-8B32-5455856FABD5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7B6D6B-A87D-417F-89B1-F85C62E76A00}" type="pres">
      <dgm:prSet presAssocID="{EB762544-F171-436C-8B32-5455856FABD5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D3C03D-DF48-457B-B62E-37081E5BD5C4}" srcId="{E1E80FA0-2514-474B-9172-A89AAAE263AD}" destId="{6F0DBF92-BBAF-4E46-B7AE-B9D736A5138C}" srcOrd="0" destOrd="0" parTransId="{E78F2452-48DE-47FE-9B64-D23023F79001}" sibTransId="{EE840C67-31D9-436A-935C-AC81A87B8B65}"/>
    <dgm:cxn modelId="{23B24055-38B8-44A2-8197-B3CA89C03CF3}" type="presOf" srcId="{F227B28C-9DD9-4A8C-A4D2-34BF54A681C6}" destId="{31F1AFE5-D595-4117-9D5D-6EB985C409EA}" srcOrd="0" destOrd="0" presId="urn:microsoft.com/office/officeart/2005/8/layout/chevron2"/>
    <dgm:cxn modelId="{C3A3C68D-80E3-436C-A74A-6B541F7919A4}" type="presOf" srcId="{B9F9B948-C59F-4474-B73A-BA8E12D58E8D}" destId="{616CF84A-56E9-4FBC-B8AA-E6ADC642A218}" srcOrd="0" destOrd="0" presId="urn:microsoft.com/office/officeart/2005/8/layout/chevron2"/>
    <dgm:cxn modelId="{1571AA0F-AE7B-4857-93FA-939992FF37CE}" type="presOf" srcId="{F3CA115C-35AF-4DC2-BCBF-22DB6B9DD246}" destId="{8280B019-054D-4AB8-8700-2613A7C2DA94}" srcOrd="0" destOrd="0" presId="urn:microsoft.com/office/officeart/2005/8/layout/chevron2"/>
    <dgm:cxn modelId="{BA95D659-E77D-4100-85DD-775BF60C8BF3}" srcId="{F3CA115C-35AF-4DC2-BCBF-22DB6B9DD246}" destId="{F227B28C-9DD9-4A8C-A4D2-34BF54A681C6}" srcOrd="2" destOrd="0" parTransId="{F763852E-B1A2-45DE-8CF2-CBB50F56F38C}" sibTransId="{B9EE2C1D-E151-44A7-A3F4-4080236CDA43}"/>
    <dgm:cxn modelId="{94592F8D-1C28-47F8-A8AA-CD24E91C75F3}" type="presOf" srcId="{E1E80FA0-2514-474B-9172-A89AAAE263AD}" destId="{2CCE61E4-F223-484E-8DC8-3BB0467A1548}" srcOrd="0" destOrd="0" presId="urn:microsoft.com/office/officeart/2005/8/layout/chevron2"/>
    <dgm:cxn modelId="{33167A36-B6B8-4A65-B0F2-EB49A4E93972}" srcId="{F3CA115C-35AF-4DC2-BCBF-22DB6B9DD246}" destId="{EF5FEA05-66EC-44C7-A56F-40A6937DE6BF}" srcOrd="0" destOrd="0" parTransId="{B3F9767D-20E1-4212-9938-9B5066E4476B}" sibTransId="{22A987CD-F64E-4A39-B6E0-BD97782604FB}"/>
    <dgm:cxn modelId="{C2744D15-D845-41AA-8471-B6B6F8E8FFDD}" srcId="{F3CA115C-35AF-4DC2-BCBF-22DB6B9DD246}" destId="{B9F9B948-C59F-4474-B73A-BA8E12D58E8D}" srcOrd="1" destOrd="0" parTransId="{30E6608B-9323-4DB8-91AB-52676658E3F7}" sibTransId="{0F14CEBE-D730-409D-A70A-D9D9BB05DA66}"/>
    <dgm:cxn modelId="{83C40DE4-296E-487B-8D57-A4E70D4174D6}" type="presOf" srcId="{EF5FEA05-66EC-44C7-A56F-40A6937DE6BF}" destId="{ED723D3A-A30E-4171-B5C1-2863FF6C3CC9}" srcOrd="0" destOrd="0" presId="urn:microsoft.com/office/officeart/2005/8/layout/chevron2"/>
    <dgm:cxn modelId="{EF244F38-AE26-4D55-9702-F4FAC7266322}" srcId="{B9F9B948-C59F-4474-B73A-BA8E12D58E8D}" destId="{F8ABC22C-49C1-4197-89C5-A35DE57CFC75}" srcOrd="0" destOrd="0" parTransId="{C6EC76E6-095A-4E75-9F2A-8CA31D151963}" sibTransId="{BE5F5D6D-802C-43C5-A010-2813FCC68567}"/>
    <dgm:cxn modelId="{77D0BB0A-CEBE-4361-AFF2-4ECC3D6510B3}" type="presOf" srcId="{F7C9AC29-B15E-49CE-B243-F234F0356DEC}" destId="{BB70367E-7FEE-4C24-8F8F-1D7744A9FFBA}" srcOrd="0" destOrd="0" presId="urn:microsoft.com/office/officeart/2005/8/layout/chevron2"/>
    <dgm:cxn modelId="{50AA85EC-D2C4-4DC1-A4C9-E9CF7A18A504}" type="presOf" srcId="{7400B4EC-0A6B-47E7-B938-FD3CE1C4D191}" destId="{4F472E8C-EC57-4BB9-B1B1-86A99D73F6F6}" srcOrd="0" destOrd="0" presId="urn:microsoft.com/office/officeart/2005/8/layout/chevron2"/>
    <dgm:cxn modelId="{A7980D39-BE81-4ED4-8015-90694247E142}" type="presOf" srcId="{EB762544-F171-436C-8B32-5455856FABD5}" destId="{7795D321-A79F-492B-84B6-883FD291599D}" srcOrd="0" destOrd="0" presId="urn:microsoft.com/office/officeart/2005/8/layout/chevron2"/>
    <dgm:cxn modelId="{50256F68-F67B-47A3-9298-B124E8E4C5D6}" srcId="{EB762544-F171-436C-8B32-5455856FABD5}" destId="{AFB29B63-F894-40BB-A6EE-80348E600D8B}" srcOrd="0" destOrd="0" parTransId="{D83B150D-DA78-4DA6-9A72-20EE2470910C}" sibTransId="{791EB7F8-2675-4CFF-85B0-173E445B00DA}"/>
    <dgm:cxn modelId="{12B447A7-87EC-4B0D-9BA4-400122DF91A6}" srcId="{F3CA115C-35AF-4DC2-BCBF-22DB6B9DD246}" destId="{E1E80FA0-2514-474B-9172-A89AAAE263AD}" srcOrd="3" destOrd="0" parTransId="{BCFEC130-6E58-4F6C-8218-C2B7F4610A9B}" sibTransId="{C65B559F-0BDF-4ED5-988E-025F13688A7E}"/>
    <dgm:cxn modelId="{A57F5BF1-439D-4740-A00F-216A1329F538}" srcId="{147A93AA-4285-4D8E-A125-5ABD7FEA454F}" destId="{AE04CFE4-2D14-47BE-A2A1-34B749FE1380}" srcOrd="0" destOrd="0" parTransId="{774501BD-DA2A-4816-8920-632E8A79CF6E}" sibTransId="{67D06453-0D4E-46FF-A134-538637AEFCC4}"/>
    <dgm:cxn modelId="{CFDAE695-A730-4A3B-A843-E00057B0CC48}" type="presOf" srcId="{AFB29B63-F894-40BB-A6EE-80348E600D8B}" destId="{237B6D6B-A87D-417F-89B1-F85C62E76A00}" srcOrd="0" destOrd="0" presId="urn:microsoft.com/office/officeart/2005/8/layout/chevron2"/>
    <dgm:cxn modelId="{BB6DA2E6-C6CE-4E3C-8083-56CE61D51B01}" srcId="{F3CA115C-35AF-4DC2-BCBF-22DB6B9DD246}" destId="{EB762544-F171-436C-8B32-5455856FABD5}" srcOrd="5" destOrd="0" parTransId="{AD3ADB7C-9C34-4052-AEE7-22A7F167E8C9}" sibTransId="{3A6BC136-DDB2-40AB-A254-F3B17EC1F4CB}"/>
    <dgm:cxn modelId="{28B6B152-6CA8-49A5-9DDB-821341AAB9B8}" srcId="{F227B28C-9DD9-4A8C-A4D2-34BF54A681C6}" destId="{7400B4EC-0A6B-47E7-B938-FD3CE1C4D191}" srcOrd="0" destOrd="0" parTransId="{BAB13204-F21D-494C-B821-4D9BC8729C5D}" sibTransId="{2191994D-2B2F-409B-816D-5393F73443BD}"/>
    <dgm:cxn modelId="{D152F62E-35BC-4BBC-BA79-244C847D5862}" type="presOf" srcId="{147A93AA-4285-4D8E-A125-5ABD7FEA454F}" destId="{51820994-5257-4688-9F3D-D65B8235FB93}" srcOrd="0" destOrd="0" presId="urn:microsoft.com/office/officeart/2005/8/layout/chevron2"/>
    <dgm:cxn modelId="{EA5FD8CB-BA8F-4A43-B23C-4095773A7A35}" type="presOf" srcId="{AE04CFE4-2D14-47BE-A2A1-34B749FE1380}" destId="{46A87082-0C00-4C8C-8C06-AFA208FAC887}" srcOrd="0" destOrd="0" presId="urn:microsoft.com/office/officeart/2005/8/layout/chevron2"/>
    <dgm:cxn modelId="{B21DC4B3-8668-4A5F-AF6B-4E41C3C48806}" srcId="{EF5FEA05-66EC-44C7-A56F-40A6937DE6BF}" destId="{F7C9AC29-B15E-49CE-B243-F234F0356DEC}" srcOrd="0" destOrd="0" parTransId="{684F1169-AAF6-4606-AAD6-54F505493BDF}" sibTransId="{DE3F8344-F1E0-48EA-8B61-D2434256E884}"/>
    <dgm:cxn modelId="{0504D4E4-5058-409E-B08C-48B531E3C5CD}" type="presOf" srcId="{6F0DBF92-BBAF-4E46-B7AE-B9D736A5138C}" destId="{80E53C30-9EB8-43A1-840A-7D6285414771}" srcOrd="0" destOrd="0" presId="urn:microsoft.com/office/officeart/2005/8/layout/chevron2"/>
    <dgm:cxn modelId="{5EB03E97-DB75-46F8-B299-C51D52FA4A27}" type="presOf" srcId="{F8ABC22C-49C1-4197-89C5-A35DE57CFC75}" destId="{EC65B3E4-5625-4C7A-9E0C-E0D32374C2D3}" srcOrd="0" destOrd="0" presId="urn:microsoft.com/office/officeart/2005/8/layout/chevron2"/>
    <dgm:cxn modelId="{B7B8B8E9-F958-432C-8D1F-BB4B4D071ED8}" srcId="{F3CA115C-35AF-4DC2-BCBF-22DB6B9DD246}" destId="{147A93AA-4285-4D8E-A125-5ABD7FEA454F}" srcOrd="4" destOrd="0" parTransId="{5E8BE912-2191-4372-8ABE-20DCF04A3076}" sibTransId="{41EB6E20-E800-4D33-BF36-4C686EA29E58}"/>
    <dgm:cxn modelId="{BCF3DE6B-180C-486E-8B3C-475499DD7B15}" type="presParOf" srcId="{8280B019-054D-4AB8-8700-2613A7C2DA94}" destId="{70B959A7-7B46-40F3-A7B4-91937A846384}" srcOrd="0" destOrd="0" presId="urn:microsoft.com/office/officeart/2005/8/layout/chevron2"/>
    <dgm:cxn modelId="{B21BE9BB-2E15-4A07-B01C-515A49540CF6}" type="presParOf" srcId="{70B959A7-7B46-40F3-A7B4-91937A846384}" destId="{ED723D3A-A30E-4171-B5C1-2863FF6C3CC9}" srcOrd="0" destOrd="0" presId="urn:microsoft.com/office/officeart/2005/8/layout/chevron2"/>
    <dgm:cxn modelId="{DB9536CE-8B3E-4D28-8E2C-C2B863622775}" type="presParOf" srcId="{70B959A7-7B46-40F3-A7B4-91937A846384}" destId="{BB70367E-7FEE-4C24-8F8F-1D7744A9FFBA}" srcOrd="1" destOrd="0" presId="urn:microsoft.com/office/officeart/2005/8/layout/chevron2"/>
    <dgm:cxn modelId="{91A72DF6-9D53-4B9B-8904-1C82A0DDEDCE}" type="presParOf" srcId="{8280B019-054D-4AB8-8700-2613A7C2DA94}" destId="{F2CB424F-12FB-4C5C-A9DA-1E7420C52D68}" srcOrd="1" destOrd="0" presId="urn:microsoft.com/office/officeart/2005/8/layout/chevron2"/>
    <dgm:cxn modelId="{2D32C82A-8E46-484E-B1BD-365B08C2595D}" type="presParOf" srcId="{8280B019-054D-4AB8-8700-2613A7C2DA94}" destId="{3B7B01EE-249E-4A80-8891-3D8E321DE912}" srcOrd="2" destOrd="0" presId="urn:microsoft.com/office/officeart/2005/8/layout/chevron2"/>
    <dgm:cxn modelId="{844CC930-E3CA-4EB0-AD66-A7922BD21FF3}" type="presParOf" srcId="{3B7B01EE-249E-4A80-8891-3D8E321DE912}" destId="{616CF84A-56E9-4FBC-B8AA-E6ADC642A218}" srcOrd="0" destOrd="0" presId="urn:microsoft.com/office/officeart/2005/8/layout/chevron2"/>
    <dgm:cxn modelId="{47EAE26C-1F9D-4C6C-91D1-9C15C0A0B0BF}" type="presParOf" srcId="{3B7B01EE-249E-4A80-8891-3D8E321DE912}" destId="{EC65B3E4-5625-4C7A-9E0C-E0D32374C2D3}" srcOrd="1" destOrd="0" presId="urn:microsoft.com/office/officeart/2005/8/layout/chevron2"/>
    <dgm:cxn modelId="{41BA4D04-13CF-431C-80B0-9DDF09937D8F}" type="presParOf" srcId="{8280B019-054D-4AB8-8700-2613A7C2DA94}" destId="{998D69CD-7C73-49E1-ABDD-60CEF582F4A0}" srcOrd="3" destOrd="0" presId="urn:microsoft.com/office/officeart/2005/8/layout/chevron2"/>
    <dgm:cxn modelId="{A392999E-16A1-44C8-9B52-A162126336E4}" type="presParOf" srcId="{8280B019-054D-4AB8-8700-2613A7C2DA94}" destId="{9626443F-1A05-4C58-B541-1D3EFA957580}" srcOrd="4" destOrd="0" presId="urn:microsoft.com/office/officeart/2005/8/layout/chevron2"/>
    <dgm:cxn modelId="{F08C4B6C-C065-4EC7-9BD4-80566BD77700}" type="presParOf" srcId="{9626443F-1A05-4C58-B541-1D3EFA957580}" destId="{31F1AFE5-D595-4117-9D5D-6EB985C409EA}" srcOrd="0" destOrd="0" presId="urn:microsoft.com/office/officeart/2005/8/layout/chevron2"/>
    <dgm:cxn modelId="{93BE7CF5-7BAD-48FC-9FE5-1223B129982E}" type="presParOf" srcId="{9626443F-1A05-4C58-B541-1D3EFA957580}" destId="{4F472E8C-EC57-4BB9-B1B1-86A99D73F6F6}" srcOrd="1" destOrd="0" presId="urn:microsoft.com/office/officeart/2005/8/layout/chevron2"/>
    <dgm:cxn modelId="{AEEB8CBB-FDC7-4323-83A2-A24CC8D5D119}" type="presParOf" srcId="{8280B019-054D-4AB8-8700-2613A7C2DA94}" destId="{672CE3B9-9508-42F9-B4F7-A0261AB3086C}" srcOrd="5" destOrd="0" presId="urn:microsoft.com/office/officeart/2005/8/layout/chevron2"/>
    <dgm:cxn modelId="{D4515941-D98E-4C74-A788-5681CE2BC0D1}" type="presParOf" srcId="{8280B019-054D-4AB8-8700-2613A7C2DA94}" destId="{BF554414-3540-466D-B7ED-254451131DA9}" srcOrd="6" destOrd="0" presId="urn:microsoft.com/office/officeart/2005/8/layout/chevron2"/>
    <dgm:cxn modelId="{EC610EEE-5E9F-422A-A38E-E0E9391E96A4}" type="presParOf" srcId="{BF554414-3540-466D-B7ED-254451131DA9}" destId="{2CCE61E4-F223-484E-8DC8-3BB0467A1548}" srcOrd="0" destOrd="0" presId="urn:microsoft.com/office/officeart/2005/8/layout/chevron2"/>
    <dgm:cxn modelId="{06B7A7BF-0903-473A-A316-2950B803F75E}" type="presParOf" srcId="{BF554414-3540-466D-B7ED-254451131DA9}" destId="{80E53C30-9EB8-43A1-840A-7D6285414771}" srcOrd="1" destOrd="0" presId="urn:microsoft.com/office/officeart/2005/8/layout/chevron2"/>
    <dgm:cxn modelId="{F66B48B7-4322-4849-8966-6D734FF6470E}" type="presParOf" srcId="{8280B019-054D-4AB8-8700-2613A7C2DA94}" destId="{A514B00E-487A-47F0-9FEB-0E0A1AFB81AD}" srcOrd="7" destOrd="0" presId="urn:microsoft.com/office/officeart/2005/8/layout/chevron2"/>
    <dgm:cxn modelId="{E601146C-1A41-4358-99D5-5695A1A43F7E}" type="presParOf" srcId="{8280B019-054D-4AB8-8700-2613A7C2DA94}" destId="{8995BAA0-7665-4E58-9094-95E11942B36E}" srcOrd="8" destOrd="0" presId="urn:microsoft.com/office/officeart/2005/8/layout/chevron2"/>
    <dgm:cxn modelId="{3ECE66C5-A57C-4CB6-8DCD-03E3691B8DD8}" type="presParOf" srcId="{8995BAA0-7665-4E58-9094-95E11942B36E}" destId="{51820994-5257-4688-9F3D-D65B8235FB93}" srcOrd="0" destOrd="0" presId="urn:microsoft.com/office/officeart/2005/8/layout/chevron2"/>
    <dgm:cxn modelId="{1B56A694-6300-4E55-9582-997CA579B7F8}" type="presParOf" srcId="{8995BAA0-7665-4E58-9094-95E11942B36E}" destId="{46A87082-0C00-4C8C-8C06-AFA208FAC887}" srcOrd="1" destOrd="0" presId="urn:microsoft.com/office/officeart/2005/8/layout/chevron2"/>
    <dgm:cxn modelId="{6BAF40DA-70D2-43B4-847F-396FB3B9200E}" type="presParOf" srcId="{8280B019-054D-4AB8-8700-2613A7C2DA94}" destId="{D304FE23-A74D-4173-BED1-779799BC8A41}" srcOrd="9" destOrd="0" presId="urn:microsoft.com/office/officeart/2005/8/layout/chevron2"/>
    <dgm:cxn modelId="{7A9D1D4B-1ED4-431D-9A7E-8379F0C8EB87}" type="presParOf" srcId="{8280B019-054D-4AB8-8700-2613A7C2DA94}" destId="{45002199-501D-40B0-9ADB-13DCE2220EAD}" srcOrd="10" destOrd="0" presId="urn:microsoft.com/office/officeart/2005/8/layout/chevron2"/>
    <dgm:cxn modelId="{DAC98124-B0A2-43A8-A221-F58F94053F5D}" type="presParOf" srcId="{45002199-501D-40B0-9ADB-13DCE2220EAD}" destId="{7795D321-A79F-492B-84B6-883FD291599D}" srcOrd="0" destOrd="0" presId="urn:microsoft.com/office/officeart/2005/8/layout/chevron2"/>
    <dgm:cxn modelId="{299E3653-4EB2-46AE-B6BC-BCE1EE113BCD}" type="presParOf" srcId="{45002199-501D-40B0-9ADB-13DCE2220EAD}" destId="{237B6D6B-A87D-417F-89B1-F85C62E76A00}" srcOrd="1" destOrd="0" presId="urn:microsoft.com/office/officeart/2005/8/layout/chevron2"/>
  </dgm:cxnLst>
  <dgm:bg>
    <a:blipFill>
      <a:blip xmlns:r="http://schemas.openxmlformats.org/officeDocument/2006/relationships" r:embed="rId2"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3D3A-A30E-4171-B5C1-2863FF6C3CC9}">
      <dsp:nvSpPr>
        <dsp:cNvPr id="0" name=""/>
        <dsp:cNvSpPr/>
      </dsp:nvSpPr>
      <dsp:spPr>
        <a:xfrm rot="5400000">
          <a:off x="-111532" y="112531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61240"/>
        <a:ext cx="520484" cy="223065"/>
      </dsp:txXfrm>
    </dsp:sp>
    <dsp:sp modelId="{BB70367E-7FEE-4C24-8F8F-1D7744A9FFBA}">
      <dsp:nvSpPr>
        <dsp:cNvPr id="0" name=""/>
        <dsp:cNvSpPr/>
      </dsp:nvSpPr>
      <dsp:spPr>
        <a:xfrm rot="5400000">
          <a:off x="3979028" y="-3457545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ZŠ a MŠ Deštné v O. h.</a:t>
          </a:r>
          <a:endParaRPr lang="cs-CZ" sz="2800" kern="1200" dirty="0"/>
        </a:p>
      </dsp:txBody>
      <dsp:txXfrm rot="-5400000">
        <a:off x="520485" y="24591"/>
        <a:ext cx="7376802" cy="436121"/>
      </dsp:txXfrm>
    </dsp:sp>
    <dsp:sp modelId="{616CF84A-56E9-4FBC-B8AA-E6ADC642A218}">
      <dsp:nvSpPr>
        <dsp:cNvPr id="0" name=""/>
        <dsp:cNvSpPr/>
      </dsp:nvSpPr>
      <dsp:spPr>
        <a:xfrm rot="5400000">
          <a:off x="-111532" y="755509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904218"/>
        <a:ext cx="520484" cy="223065"/>
      </dsp:txXfrm>
    </dsp:sp>
    <dsp:sp modelId="{EC65B3E4-5625-4C7A-9E0C-E0D32374C2D3}">
      <dsp:nvSpPr>
        <dsp:cNvPr id="0" name=""/>
        <dsp:cNvSpPr/>
      </dsp:nvSpPr>
      <dsp:spPr>
        <a:xfrm rot="5400000">
          <a:off x="3973330" y="-2812991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Mgr. Martin Kapucián</a:t>
          </a:r>
          <a:endParaRPr lang="cs-CZ" sz="2800" kern="1200" dirty="0"/>
        </a:p>
      </dsp:txBody>
      <dsp:txXfrm rot="-5400000">
        <a:off x="514787" y="669145"/>
        <a:ext cx="7376802" cy="436121"/>
      </dsp:txXfrm>
    </dsp:sp>
    <dsp:sp modelId="{31F1AFE5-D595-4117-9D5D-6EB985C409EA}">
      <dsp:nvSpPr>
        <dsp:cNvPr id="0" name=""/>
        <dsp:cNvSpPr/>
      </dsp:nvSpPr>
      <dsp:spPr>
        <a:xfrm rot="5400000">
          <a:off x="-111532" y="1398488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1547197"/>
        <a:ext cx="520484" cy="223065"/>
      </dsp:txXfrm>
    </dsp:sp>
    <dsp:sp modelId="{4F472E8C-EC57-4BB9-B1B1-86A99D73F6F6}">
      <dsp:nvSpPr>
        <dsp:cNvPr id="0" name=""/>
        <dsp:cNvSpPr/>
      </dsp:nvSpPr>
      <dsp:spPr>
        <a:xfrm rot="5400000">
          <a:off x="3979028" y="-218152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VY _52_INOVACE_A_08_Hustota látky</a:t>
          </a:r>
          <a:endParaRPr lang="cs-CZ" sz="2800" kern="1200" dirty="0"/>
        </a:p>
      </dsp:txBody>
      <dsp:txXfrm rot="-5400000">
        <a:off x="520485" y="1300616"/>
        <a:ext cx="7376802" cy="436121"/>
      </dsp:txXfrm>
    </dsp:sp>
    <dsp:sp modelId="{2CCE61E4-F223-484E-8DC8-3BB0467A1548}">
      <dsp:nvSpPr>
        <dsp:cNvPr id="0" name=""/>
        <dsp:cNvSpPr/>
      </dsp:nvSpPr>
      <dsp:spPr>
        <a:xfrm rot="5400000">
          <a:off x="-111532" y="2041467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190176"/>
        <a:ext cx="520484" cy="223065"/>
      </dsp:txXfrm>
    </dsp:sp>
    <dsp:sp modelId="{80E53C30-9EB8-43A1-840A-7D6285414771}">
      <dsp:nvSpPr>
        <dsp:cNvPr id="0" name=""/>
        <dsp:cNvSpPr/>
      </dsp:nvSpPr>
      <dsp:spPr>
        <a:xfrm rot="5400000">
          <a:off x="3979028" y="-1528609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Fyzika</a:t>
          </a:r>
          <a:endParaRPr lang="cs-CZ" sz="2800" b="0" kern="1200" dirty="0"/>
        </a:p>
      </dsp:txBody>
      <dsp:txXfrm rot="-5400000">
        <a:off x="520485" y="1953527"/>
        <a:ext cx="7376802" cy="436121"/>
      </dsp:txXfrm>
    </dsp:sp>
    <dsp:sp modelId="{51820994-5257-4688-9F3D-D65B8235FB93}">
      <dsp:nvSpPr>
        <dsp:cNvPr id="0" name=""/>
        <dsp:cNvSpPr/>
      </dsp:nvSpPr>
      <dsp:spPr>
        <a:xfrm rot="5400000">
          <a:off x="-111532" y="2684445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833154"/>
        <a:ext cx="520484" cy="223065"/>
      </dsp:txXfrm>
    </dsp:sp>
    <dsp:sp modelId="{46A87082-0C00-4C8C-8C06-AFA208FAC887}">
      <dsp:nvSpPr>
        <dsp:cNvPr id="0" name=""/>
        <dsp:cNvSpPr/>
      </dsp:nvSpPr>
      <dsp:spPr>
        <a:xfrm rot="5400000">
          <a:off x="3979028" y="-88563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18. 03. 2013</a:t>
          </a:r>
          <a:endParaRPr lang="cs-CZ" sz="2800" b="0" kern="1200" dirty="0"/>
        </a:p>
      </dsp:txBody>
      <dsp:txXfrm rot="-5400000">
        <a:off x="520485" y="2596506"/>
        <a:ext cx="7376802" cy="436121"/>
      </dsp:txXfrm>
    </dsp:sp>
    <dsp:sp modelId="{7795D321-A79F-492B-84B6-883FD291599D}">
      <dsp:nvSpPr>
        <dsp:cNvPr id="0" name=""/>
        <dsp:cNvSpPr/>
      </dsp:nvSpPr>
      <dsp:spPr>
        <a:xfrm rot="5400000">
          <a:off x="-111532" y="3327424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3476133"/>
        <a:ext cx="520484" cy="223065"/>
      </dsp:txXfrm>
    </dsp:sp>
    <dsp:sp modelId="{237B6D6B-A87D-417F-89B1-F85C62E76A00}">
      <dsp:nvSpPr>
        <dsp:cNvPr id="0" name=""/>
        <dsp:cNvSpPr/>
      </dsp:nvSpPr>
      <dsp:spPr>
        <a:xfrm rot="5400000">
          <a:off x="3979028" y="-242652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001</a:t>
          </a:r>
          <a:endParaRPr lang="cs-CZ" sz="2800" b="0" kern="1200" dirty="0"/>
        </a:p>
      </dsp:txBody>
      <dsp:txXfrm rot="-5400000">
        <a:off x="520485" y="3239484"/>
        <a:ext cx="7376802" cy="43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14959558"/>
              </p:ext>
            </p:extLst>
          </p:nvPr>
        </p:nvGraphicFramePr>
        <p:xfrm>
          <a:off x="611560" y="476672"/>
          <a:ext cx="792088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725144"/>
            <a:ext cx="8572500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505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Digitální učební materiál slouží jako podpůrný materiál pro výklad v hodině fyziky.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Je určen především pro žáky 6. ročníku základní školy.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Animace umožňují postupné ověřování znalostí žáků a jejich doplňování při výkladu. 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V Office 2010 je možné na interaktivní tabuli využít funkce pera a zvýrazňovače (např. k přiřazení fotografií k názvům).</a:t>
            </a:r>
          </a:p>
        </p:txBody>
      </p:sp>
    </p:spTree>
    <p:extLst>
      <p:ext uri="{BB962C8B-B14F-4D97-AF65-F5344CB8AC3E}">
        <p14:creationId xmlns:p14="http://schemas.microsoft.com/office/powerpoint/2010/main" val="217194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Hustota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Hustota je fyzikální veličina, která udává </a:t>
            </a:r>
            <a:r>
              <a:rPr lang="cs-CZ" b="1" u="sng" dirty="0" smtClean="0"/>
              <a:t>hmotnost</a:t>
            </a:r>
            <a:r>
              <a:rPr lang="cs-CZ" dirty="0" smtClean="0"/>
              <a:t> určitého </a:t>
            </a:r>
            <a:r>
              <a:rPr lang="cs-CZ" b="1" u="sng" dirty="0" smtClean="0"/>
              <a:t>objemu</a:t>
            </a:r>
            <a:r>
              <a:rPr lang="cs-CZ" dirty="0" smtClean="0"/>
              <a:t> látky</a:t>
            </a:r>
          </a:p>
          <a:p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763688" y="3501008"/>
            <a:ext cx="1944216" cy="1944216"/>
          </a:xfrm>
          <a:prstGeom prst="cub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5364088" y="3516830"/>
            <a:ext cx="1944216" cy="1944216"/>
          </a:xfrm>
          <a:prstGeom prst="cub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5877272"/>
            <a:ext cx="1166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polystyren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9607" y="5877272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ocel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6381328"/>
            <a:ext cx="4524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Mají obě tělesa stejnou hmotnost?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7749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Hustotu </a:t>
            </a:r>
            <a:r>
              <a:rPr lang="cs-CZ" dirty="0" smtClean="0"/>
              <a:t>značíme řeckým písmenem </a:t>
            </a:r>
            <a:r>
              <a:rPr lang="cs-CZ" b="1" dirty="0" smtClean="0">
                <a:sym typeface="Symbol"/>
              </a:rPr>
              <a:t></a:t>
            </a:r>
            <a:r>
              <a:rPr lang="cs-CZ" dirty="0" smtClean="0">
                <a:sym typeface="Symbol"/>
              </a:rPr>
              <a:t> (ró)</a:t>
            </a:r>
            <a:endParaRPr lang="cs-CZ" b="1" dirty="0" smtClean="0"/>
          </a:p>
          <a:p>
            <a:r>
              <a:rPr lang="cs-CZ" b="1" dirty="0" smtClean="0"/>
              <a:t>Hustotu</a:t>
            </a:r>
            <a:r>
              <a:rPr lang="cs-CZ" dirty="0" smtClean="0"/>
              <a:t> látky spočítáme tak, že </a:t>
            </a:r>
            <a:r>
              <a:rPr lang="cs-CZ" b="1" dirty="0" smtClean="0"/>
              <a:t>hmotnost</a:t>
            </a:r>
            <a:r>
              <a:rPr lang="cs-CZ" dirty="0" smtClean="0"/>
              <a:t> tělesa vydělíme jeho </a:t>
            </a:r>
            <a:r>
              <a:rPr lang="cs-CZ" b="1" dirty="0" smtClean="0"/>
              <a:t>objemem</a:t>
            </a:r>
          </a:p>
          <a:p>
            <a:pPr marL="0" indent="0">
              <a:buNone/>
            </a:pPr>
            <a:r>
              <a:rPr lang="cs-CZ" b="1" dirty="0" smtClean="0">
                <a:sym typeface="Symbol"/>
              </a:rPr>
              <a:t>                              </a:t>
            </a:r>
            <a:r>
              <a:rPr lang="cs-CZ" b="1" dirty="0" smtClean="0">
                <a:solidFill>
                  <a:srgbClr val="FF0000"/>
                </a:solidFill>
                <a:sym typeface="Symbol"/>
              </a:rPr>
              <a:t> = m : V = m/V</a:t>
            </a:r>
          </a:p>
          <a:p>
            <a:r>
              <a:rPr lang="cs-CZ" dirty="0"/>
              <a:t>Hlavní </a:t>
            </a:r>
            <a:r>
              <a:rPr lang="cs-CZ" dirty="0" smtClean="0"/>
              <a:t>jednotkou </a:t>
            </a:r>
            <a:r>
              <a:rPr lang="cs-CZ" dirty="0"/>
              <a:t>hustoty je </a:t>
            </a:r>
            <a:r>
              <a:rPr lang="cs-CZ" b="1" dirty="0"/>
              <a:t>kg/m</a:t>
            </a:r>
            <a:r>
              <a:rPr lang="cs-CZ" b="1" baseline="30000" dirty="0"/>
              <a:t>3</a:t>
            </a:r>
          </a:p>
          <a:p>
            <a:pPr marL="0" indent="0">
              <a:buNone/>
            </a:pPr>
            <a:r>
              <a:rPr lang="cs-CZ" dirty="0"/>
              <a:t>                          </a:t>
            </a:r>
            <a:r>
              <a:rPr lang="en-US" dirty="0">
                <a:solidFill>
                  <a:srgbClr val="FF0000"/>
                </a:solidFill>
              </a:rPr>
              <a:t>[</a:t>
            </a:r>
            <a:r>
              <a:rPr lang="cs-CZ" dirty="0">
                <a:solidFill>
                  <a:srgbClr val="FF0000"/>
                </a:solidFill>
                <a:sym typeface="Symbol"/>
              </a:rPr>
              <a:t></a:t>
            </a:r>
            <a:r>
              <a:rPr lang="en-US" dirty="0">
                <a:solidFill>
                  <a:srgbClr val="FF0000"/>
                </a:solidFill>
              </a:rPr>
              <a:t>]</a:t>
            </a:r>
            <a:r>
              <a:rPr lang="cs-CZ" dirty="0">
                <a:solidFill>
                  <a:srgbClr val="FF0000"/>
                </a:solidFill>
              </a:rPr>
              <a:t> = </a:t>
            </a:r>
            <a:r>
              <a:rPr lang="en-US" dirty="0">
                <a:solidFill>
                  <a:srgbClr val="FF0000"/>
                </a:solidFill>
              </a:rPr>
              <a:t>[</a:t>
            </a:r>
            <a:r>
              <a:rPr lang="cs-CZ" dirty="0">
                <a:solidFill>
                  <a:srgbClr val="FF0000"/>
                </a:solidFill>
                <a:sym typeface="Symbol"/>
              </a:rPr>
              <a:t>m</a:t>
            </a:r>
            <a:r>
              <a:rPr lang="en-US" dirty="0">
                <a:solidFill>
                  <a:srgbClr val="FF0000"/>
                </a:solidFill>
              </a:rPr>
              <a:t>]</a:t>
            </a:r>
            <a:r>
              <a:rPr lang="cs-CZ" dirty="0">
                <a:solidFill>
                  <a:srgbClr val="FF0000"/>
                </a:solidFill>
              </a:rPr>
              <a:t>/</a:t>
            </a:r>
            <a:r>
              <a:rPr lang="en-US" dirty="0">
                <a:solidFill>
                  <a:srgbClr val="FF0000"/>
                </a:solidFill>
              </a:rPr>
              <a:t>[</a:t>
            </a:r>
            <a:r>
              <a:rPr lang="cs-CZ" dirty="0">
                <a:solidFill>
                  <a:srgbClr val="FF0000"/>
                </a:solidFill>
                <a:sym typeface="Symbol"/>
              </a:rPr>
              <a:t>V</a:t>
            </a:r>
            <a:r>
              <a:rPr lang="en-US" dirty="0">
                <a:solidFill>
                  <a:srgbClr val="FF0000"/>
                </a:solidFill>
              </a:rPr>
              <a:t>]</a:t>
            </a:r>
            <a:r>
              <a:rPr lang="cs-CZ" dirty="0">
                <a:solidFill>
                  <a:srgbClr val="FF0000"/>
                </a:solidFill>
              </a:rPr>
              <a:t> = kg/m</a:t>
            </a:r>
            <a:r>
              <a:rPr lang="cs-CZ" baseline="30000" dirty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V praxi se používá také </a:t>
            </a:r>
            <a:r>
              <a:rPr lang="cs-CZ" b="1" dirty="0"/>
              <a:t>g/cm</a:t>
            </a:r>
            <a:r>
              <a:rPr lang="cs-CZ" b="1" baseline="30000" dirty="0"/>
              <a:t>3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smtClean="0">
                <a:solidFill>
                  <a:srgbClr val="FF0000"/>
                </a:solidFill>
              </a:rPr>
              <a:t>1 g/cm</a:t>
            </a:r>
            <a:r>
              <a:rPr lang="cs-CZ" b="1" baseline="30000" dirty="0" smtClean="0">
                <a:solidFill>
                  <a:srgbClr val="FF0000"/>
                </a:solidFill>
              </a:rPr>
              <a:t>3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= 0,001 kg/0,000 001 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 = </a:t>
            </a:r>
            <a:r>
              <a:rPr lang="cs-CZ" b="1" dirty="0" smtClean="0">
                <a:solidFill>
                  <a:srgbClr val="FF0000"/>
                </a:solidFill>
              </a:rPr>
              <a:t>1 000 kg/m</a:t>
            </a:r>
            <a:r>
              <a:rPr lang="cs-CZ" b="1" baseline="30000" dirty="0" smtClean="0">
                <a:solidFill>
                  <a:srgbClr val="FF0000"/>
                </a:solidFill>
              </a:rPr>
              <a:t>3</a:t>
            </a:r>
          </a:p>
          <a:p>
            <a:pPr marL="0" indent="0">
              <a:buNone/>
            </a:pPr>
            <a:endParaRPr lang="cs-CZ" b="1" baseline="30000" dirty="0" smtClean="0"/>
          </a:p>
        </p:txBody>
      </p:sp>
    </p:spTree>
    <p:extLst>
      <p:ext uri="{BB962C8B-B14F-4D97-AF65-F5344CB8AC3E}">
        <p14:creationId xmlns:p14="http://schemas.microsoft.com/office/powerpoint/2010/main" val="318865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491064" cy="4637111"/>
          </a:xfrm>
        </p:spPr>
        <p:txBody>
          <a:bodyPr>
            <a:normAutofit/>
          </a:bodyPr>
          <a:lstStyle/>
          <a:p>
            <a:r>
              <a:rPr lang="cs-CZ" dirty="0" smtClean="0"/>
              <a:t>Hustotu kapalin můžeme měřit </a:t>
            </a:r>
            <a:r>
              <a:rPr lang="cs-CZ" b="1" dirty="0" smtClean="0"/>
              <a:t>hustoměrem </a:t>
            </a:r>
            <a:r>
              <a:rPr lang="cs-CZ" dirty="0" smtClean="0"/>
              <a:t>(areometrem).</a:t>
            </a:r>
          </a:p>
          <a:p>
            <a:r>
              <a:rPr lang="cs-CZ" dirty="0"/>
              <a:t>Hloubka ponoru baňky a stopky se stupnicí závisí na hustotě kapaliny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Používá se např</a:t>
            </a:r>
            <a:r>
              <a:rPr lang="cs-CZ" dirty="0" smtClean="0"/>
              <a:t>. ke zjišťování koncentrace roztoku v autobaterii nebo při výrobě sladu (piva).</a:t>
            </a:r>
            <a:endParaRPr lang="cs-CZ" dirty="0"/>
          </a:p>
        </p:txBody>
      </p:sp>
      <p:pic>
        <p:nvPicPr>
          <p:cNvPr id="1026" name="Picture 2" descr="Soubor:Aräome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5456"/>
            <a:ext cx="1648966" cy="626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93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435280" cy="4929411"/>
          </a:xfrm>
        </p:spPr>
        <p:txBody>
          <a:bodyPr>
            <a:normAutofit fontScale="92500"/>
          </a:bodyPr>
          <a:lstStyle/>
          <a:p>
            <a:r>
              <a:rPr lang="cs-CZ" dirty="0"/>
              <a:t>Hmotnost kapaliny v cisterně je 15 t, objem kapaliny je 200 hl. </a:t>
            </a:r>
            <a:r>
              <a:rPr lang="cs-CZ" dirty="0" smtClean="0"/>
              <a:t>O jakou </a:t>
            </a:r>
            <a:r>
              <a:rPr lang="cs-CZ" dirty="0"/>
              <a:t>kapalinu se asi jedná?</a:t>
            </a:r>
          </a:p>
          <a:p>
            <a:endParaRPr lang="cs-CZ" dirty="0" smtClean="0"/>
          </a:p>
          <a:p>
            <a:r>
              <a:rPr lang="cs-CZ" dirty="0" smtClean="0"/>
              <a:t>m = 15 t = 15 000 kg</a:t>
            </a:r>
          </a:p>
          <a:p>
            <a:r>
              <a:rPr lang="cs-CZ" dirty="0" smtClean="0"/>
              <a:t>V = 200 hl = 20 000 l = 20 000 dm</a:t>
            </a:r>
            <a:r>
              <a:rPr lang="cs-CZ" baseline="30000" dirty="0" smtClean="0"/>
              <a:t>3</a:t>
            </a:r>
            <a:r>
              <a:rPr lang="cs-CZ" dirty="0" smtClean="0"/>
              <a:t> = 20 m</a:t>
            </a:r>
            <a:r>
              <a:rPr lang="cs-CZ" baseline="30000" dirty="0" smtClean="0"/>
              <a:t>3</a:t>
            </a:r>
          </a:p>
          <a:p>
            <a:r>
              <a:rPr lang="cs-CZ" u="sng" dirty="0" smtClean="0">
                <a:sym typeface="Symbol"/>
              </a:rPr>
              <a:t> = ? </a:t>
            </a:r>
            <a:r>
              <a:rPr lang="en-US" u="sng" dirty="0" smtClean="0">
                <a:sym typeface="Symbol"/>
              </a:rPr>
              <a:t>[</a:t>
            </a:r>
            <a:r>
              <a:rPr lang="cs-CZ" u="sng" dirty="0" smtClean="0">
                <a:sym typeface="Symbol"/>
              </a:rPr>
              <a:t>kg/m</a:t>
            </a:r>
            <a:r>
              <a:rPr lang="cs-CZ" u="sng" baseline="30000" dirty="0" smtClean="0">
                <a:sym typeface="Symbol"/>
              </a:rPr>
              <a:t>3</a:t>
            </a:r>
            <a:r>
              <a:rPr lang="en-US" u="sng" dirty="0" smtClean="0">
                <a:sym typeface="Symbol"/>
              </a:rPr>
              <a:t>]</a:t>
            </a:r>
            <a:r>
              <a:rPr lang="cs-CZ" u="sng" dirty="0" smtClean="0">
                <a:sym typeface="Symbol"/>
              </a:rPr>
              <a:t>________________________</a:t>
            </a:r>
          </a:p>
          <a:p>
            <a:r>
              <a:rPr lang="cs-CZ" dirty="0" smtClean="0">
                <a:sym typeface="Symbol"/>
              </a:rPr>
              <a:t> = m/V = 15 000 kg/20 </a:t>
            </a:r>
            <a:r>
              <a:rPr lang="cs-CZ" dirty="0" smtClean="0"/>
              <a:t>m</a:t>
            </a:r>
            <a:r>
              <a:rPr lang="cs-CZ" baseline="30000" dirty="0" smtClean="0"/>
              <a:t>3</a:t>
            </a:r>
            <a:r>
              <a:rPr lang="cs-CZ" dirty="0" smtClean="0"/>
              <a:t> </a:t>
            </a:r>
            <a:r>
              <a:rPr lang="cs-CZ" dirty="0" smtClean="0">
                <a:sym typeface="Symbol"/>
              </a:rPr>
              <a:t>= </a:t>
            </a:r>
            <a:r>
              <a:rPr lang="cs-CZ" u="sng" dirty="0" smtClean="0">
                <a:sym typeface="Symbol"/>
              </a:rPr>
              <a:t>750 kg/</a:t>
            </a:r>
            <a:r>
              <a:rPr lang="cs-CZ" u="sng" dirty="0"/>
              <a:t>m</a:t>
            </a:r>
            <a:r>
              <a:rPr lang="cs-CZ" u="sng" baseline="30000" dirty="0"/>
              <a:t>3</a:t>
            </a:r>
          </a:p>
          <a:p>
            <a:endParaRPr lang="cs-CZ" dirty="0" smtClean="0">
              <a:sym typeface="Symbol"/>
            </a:endParaRPr>
          </a:p>
          <a:p>
            <a:r>
              <a:rPr lang="cs-CZ" dirty="0" smtClean="0"/>
              <a:t>Hustota kapaliny je </a:t>
            </a:r>
            <a:r>
              <a:rPr lang="cs-CZ" dirty="0" smtClean="0">
                <a:sym typeface="Symbol"/>
              </a:rPr>
              <a:t>750 kg/</a:t>
            </a:r>
            <a:r>
              <a:rPr lang="cs-CZ" dirty="0" smtClean="0"/>
              <a:t>m</a:t>
            </a:r>
            <a:r>
              <a:rPr lang="cs-CZ" baseline="30000" dirty="0" smtClean="0"/>
              <a:t>3</a:t>
            </a:r>
            <a:r>
              <a:rPr lang="cs-CZ" dirty="0">
                <a:sym typeface="Symbol"/>
              </a:rPr>
              <a:t>, </a:t>
            </a:r>
            <a:r>
              <a:rPr lang="cs-CZ" dirty="0" smtClean="0">
                <a:sym typeface="Symbol"/>
              </a:rPr>
              <a:t>je to nejspíš </a:t>
            </a:r>
            <a:r>
              <a:rPr lang="cs-CZ" dirty="0">
                <a:sym typeface="Symbol"/>
              </a:rPr>
              <a:t>benzín.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254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SUPERMARTL. </a:t>
            </a:r>
            <a:r>
              <a:rPr lang="cs-CZ" i="1" dirty="0" err="1"/>
              <a:t>wikipedia</a:t>
            </a:r>
            <a:r>
              <a:rPr lang="cs-CZ" dirty="0"/>
              <a:t> [online]. [cit. 6.3.2013]. Dostupný na WWW: http://cs.wikipedia.org/wiki/Soubor:Ar%C3%A4ometer.jpg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18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238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Hustota látky</vt:lpstr>
      <vt:lpstr>Výpočet</vt:lpstr>
      <vt:lpstr>Měření</vt:lpstr>
      <vt:lpstr>Příklad: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Administrator</dc:creator>
  <cp:lastModifiedBy>Martin Kapucián</cp:lastModifiedBy>
  <cp:revision>9</cp:revision>
  <dcterms:created xsi:type="dcterms:W3CDTF">2013-01-16T08:59:40Z</dcterms:created>
  <dcterms:modified xsi:type="dcterms:W3CDTF">2013-03-06T10:23:58Z</dcterms:modified>
</cp:coreProperties>
</file>