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VY_32_INOVACE_06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Kocour - dělení 4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15.05.2012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284EACC-6784-40D6-8597-C2748AC030AE}" type="presOf" srcId="{6F0626F1-15CA-49C8-B81F-B6D7E87A87F7}" destId="{3F28FED3-D868-404F-A6DC-8E84E4FB3EF8}" srcOrd="0" destOrd="0" presId="urn:microsoft.com/office/officeart/2005/8/layout/target3"/>
    <dgm:cxn modelId="{362D3780-7CCB-4F94-8541-3E1FD262DFE4}" type="presOf" srcId="{B651F6E3-6281-48DB-9319-2AEAFDAE7572}" destId="{619D679B-A015-4ECF-8348-D1034C574F40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CF4CD042-C232-4B34-9DC2-F8C333AB041E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C8E8E1-EB20-49F8-AF0C-A650019A2C09}" type="presOf" srcId="{7E46725E-13A1-4082-A664-334D30DB29F8}" destId="{B7050CC9-0FC3-4C26-923E-C583681B813F}" srcOrd="0" destOrd="0" presId="urn:microsoft.com/office/officeart/2005/8/layout/target3"/>
    <dgm:cxn modelId="{E7026376-C952-4DCA-B73B-195632A6F75A}" type="presOf" srcId="{D8197B8C-B260-4A16-BDF4-0947B075E274}" destId="{25B08C86-7E15-44DC-BE7F-FFB55DD49D12}" srcOrd="0" destOrd="0" presId="urn:microsoft.com/office/officeart/2005/8/layout/target3"/>
    <dgm:cxn modelId="{1BB13CFB-9422-4B2D-B8E1-A5B9D995A2E1}" type="presOf" srcId="{6F0626F1-15CA-49C8-B81F-B6D7E87A87F7}" destId="{E7AA458F-2838-4E86-A843-E9E7E72F0C66}" srcOrd="1" destOrd="0" presId="urn:microsoft.com/office/officeart/2005/8/layout/target3"/>
    <dgm:cxn modelId="{CEA1B2B5-2DD7-4774-B439-A0521678AED9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F7C0938-0784-43ED-BA46-69FFE776CF19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AE7107E-308E-4AF6-AE39-E5BC81980AF8}" type="presOf" srcId="{D1D4F407-5343-4D3F-B5B9-D407B03CAEB4}" destId="{AED2198E-93D5-4001-81B4-73124B309672}" srcOrd="1" destOrd="0" presId="urn:microsoft.com/office/officeart/2005/8/layout/target3"/>
    <dgm:cxn modelId="{FDA93107-D53E-48B1-9BD0-75A29A30B2B6}" type="presOf" srcId="{B651F6E3-6281-48DB-9319-2AEAFDAE7572}" destId="{6BB5E863-4638-4E1D-BFDE-399D028AC4ED}" srcOrd="1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C029890E-BC40-4104-A643-2A3E59359133}" type="presOf" srcId="{D1D4F407-5343-4D3F-B5B9-D407B03CAEB4}" destId="{D005CE8C-CC26-4C3E-AC11-E15060ECD759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7FAA303C-83B5-450E-9AF7-6AFC3BB92E73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03B024E-2A03-4317-BEA5-C2EA5DCFE57B}" type="presOf" srcId="{D8197B8C-B260-4A16-BDF4-0947B075E274}" destId="{5A5FFA88-C948-4069-8E93-59FA12366E83}" srcOrd="1" destOrd="0" presId="urn:microsoft.com/office/officeart/2005/8/layout/target3"/>
    <dgm:cxn modelId="{398E53DD-824D-455E-BEB4-DD0F2E8B5B4A}" type="presOf" srcId="{757F3AB3-0718-4624-B441-E567A8F0AB56}" destId="{333A1088-737F-45CB-B68E-254E46348037}" srcOrd="0" destOrd="0" presId="urn:microsoft.com/office/officeart/2005/8/layout/target3"/>
    <dgm:cxn modelId="{70FEAB0D-C461-46C7-891E-EA9A4B9133B3}" type="presOf" srcId="{7E46725E-13A1-4082-A664-334D30DB29F8}" destId="{307B873D-D319-40E7-AEA8-EAE5900FADE7}" srcOrd="1" destOrd="0" presId="urn:microsoft.com/office/officeart/2005/8/layout/target3"/>
    <dgm:cxn modelId="{0E85D545-EBF5-4319-AAB9-AE3DD43BE660}" type="presParOf" srcId="{333A1088-737F-45CB-B68E-254E46348037}" destId="{F5ABB229-8D3B-4694-996A-96F23CF14429}" srcOrd="0" destOrd="0" presId="urn:microsoft.com/office/officeart/2005/8/layout/target3"/>
    <dgm:cxn modelId="{EAAE614D-8CB8-483A-9C0B-0E5006765519}" type="presParOf" srcId="{333A1088-737F-45CB-B68E-254E46348037}" destId="{F41139FD-01EE-4571-8B17-4FB00FC51163}" srcOrd="1" destOrd="0" presId="urn:microsoft.com/office/officeart/2005/8/layout/target3"/>
    <dgm:cxn modelId="{BB08F284-138C-4E24-8AD8-7DD42378A04C}" type="presParOf" srcId="{333A1088-737F-45CB-B68E-254E46348037}" destId="{D005CE8C-CC26-4C3E-AC11-E15060ECD759}" srcOrd="2" destOrd="0" presId="urn:microsoft.com/office/officeart/2005/8/layout/target3"/>
    <dgm:cxn modelId="{C2CBBF8F-5F71-4DAF-8F58-CFFEB3D420AC}" type="presParOf" srcId="{333A1088-737F-45CB-B68E-254E46348037}" destId="{2C702D82-9B77-49B7-9568-BB8EB47C3372}" srcOrd="3" destOrd="0" presId="urn:microsoft.com/office/officeart/2005/8/layout/target3"/>
    <dgm:cxn modelId="{6FF1F074-BAED-464F-BEE8-9CAB9E77C7C6}" type="presParOf" srcId="{333A1088-737F-45CB-B68E-254E46348037}" destId="{A52A0455-90FF-4808-ABD0-F02540D31D5A}" srcOrd="4" destOrd="0" presId="urn:microsoft.com/office/officeart/2005/8/layout/target3"/>
    <dgm:cxn modelId="{BF1525C7-07CC-4253-8EBE-51353D71EE28}" type="presParOf" srcId="{333A1088-737F-45CB-B68E-254E46348037}" destId="{6140AFEC-043D-4C43-A2F9-D0F5331DF3A3}" srcOrd="5" destOrd="0" presId="urn:microsoft.com/office/officeart/2005/8/layout/target3"/>
    <dgm:cxn modelId="{9B60D15B-F2A2-4CCA-9B54-1BCE8B27B39F}" type="presParOf" srcId="{333A1088-737F-45CB-B68E-254E46348037}" destId="{9358AC05-5D7D-4327-9F80-1AD486AEA664}" srcOrd="6" destOrd="0" presId="urn:microsoft.com/office/officeart/2005/8/layout/target3"/>
    <dgm:cxn modelId="{72D4A730-B1FB-494F-BA9F-82284DC3E68D}" type="presParOf" srcId="{333A1088-737F-45CB-B68E-254E46348037}" destId="{313FC574-E1CD-4FB4-B054-0B805CE0447D}" srcOrd="7" destOrd="0" presId="urn:microsoft.com/office/officeart/2005/8/layout/target3"/>
    <dgm:cxn modelId="{088943BD-ED05-4826-B3B8-FE963001B077}" type="presParOf" srcId="{333A1088-737F-45CB-B68E-254E46348037}" destId="{619D679B-A015-4ECF-8348-D1034C574F40}" srcOrd="8" destOrd="0" presId="urn:microsoft.com/office/officeart/2005/8/layout/target3"/>
    <dgm:cxn modelId="{3F8036E1-DD59-430C-BAE1-1A6B91CF14D9}" type="presParOf" srcId="{333A1088-737F-45CB-B68E-254E46348037}" destId="{322283A8-4A27-4CDA-BAE3-F381106A9174}" srcOrd="9" destOrd="0" presId="urn:microsoft.com/office/officeart/2005/8/layout/target3"/>
    <dgm:cxn modelId="{C696388B-2652-4D3E-9167-0C4558272D86}" type="presParOf" srcId="{333A1088-737F-45CB-B68E-254E46348037}" destId="{FFC9F71D-1B4F-4AD9-A4A6-86ADEFC8AF5C}" srcOrd="10" destOrd="0" presId="urn:microsoft.com/office/officeart/2005/8/layout/target3"/>
    <dgm:cxn modelId="{1717A05A-54C9-4418-8DB8-56F0D88CF374}" type="presParOf" srcId="{333A1088-737F-45CB-B68E-254E46348037}" destId="{25B08C86-7E15-44DC-BE7F-FFB55DD49D12}" srcOrd="11" destOrd="0" presId="urn:microsoft.com/office/officeart/2005/8/layout/target3"/>
    <dgm:cxn modelId="{6AFEE0E9-AAE9-4037-BACD-6C0AD6CA5915}" type="presParOf" srcId="{333A1088-737F-45CB-B68E-254E46348037}" destId="{76644BE8-9D7C-4C09-B250-3D10AF48CBB7}" srcOrd="12" destOrd="0" presId="urn:microsoft.com/office/officeart/2005/8/layout/target3"/>
    <dgm:cxn modelId="{882972DC-2BF3-42DD-87D3-F93146825503}" type="presParOf" srcId="{333A1088-737F-45CB-B68E-254E46348037}" destId="{EE85B701-7295-41C0-BA7A-34D3756A2AE6}" srcOrd="13" destOrd="0" presId="urn:microsoft.com/office/officeart/2005/8/layout/target3"/>
    <dgm:cxn modelId="{D06DBDD7-33E5-469E-AA3B-6CE7CAFC23F1}" type="presParOf" srcId="{333A1088-737F-45CB-B68E-254E46348037}" destId="{8BEBB6EC-1DAA-4CAC-8A25-BC0FCBD5DBD5}" srcOrd="14" destOrd="0" presId="urn:microsoft.com/office/officeart/2005/8/layout/target3"/>
    <dgm:cxn modelId="{8DD5050F-3AA0-42F2-9969-9D494B75FED7}" type="presParOf" srcId="{333A1088-737F-45CB-B68E-254E46348037}" destId="{41CA92B1-2F09-48D8-ACE4-465CAF918C2C}" srcOrd="15" destOrd="0" presId="urn:microsoft.com/office/officeart/2005/8/layout/target3"/>
    <dgm:cxn modelId="{10082A37-9ADF-4D84-A07C-9430343180B5}" type="presParOf" srcId="{333A1088-737F-45CB-B68E-254E46348037}" destId="{44810F33-5078-4AE9-9C7C-25A884644228}" srcOrd="16" destOrd="0" presId="urn:microsoft.com/office/officeart/2005/8/layout/target3"/>
    <dgm:cxn modelId="{95E0D87B-763B-444C-BC1C-68B5D7114152}" type="presParOf" srcId="{333A1088-737F-45CB-B68E-254E46348037}" destId="{B7050CC9-0FC3-4C26-923E-C583681B813F}" srcOrd="17" destOrd="0" presId="urn:microsoft.com/office/officeart/2005/8/layout/target3"/>
    <dgm:cxn modelId="{AF72E30C-969F-443A-BFC1-A69435779D14}" type="presParOf" srcId="{333A1088-737F-45CB-B68E-254E46348037}" destId="{FAB7270F-BD54-4209-A1BF-86DD19A2869E}" srcOrd="18" destOrd="0" presId="urn:microsoft.com/office/officeart/2005/8/layout/target3"/>
    <dgm:cxn modelId="{7CE7336D-BD18-4D12-BA76-ABBB846C14B1}" type="presParOf" srcId="{333A1088-737F-45CB-B68E-254E46348037}" destId="{F6A3497E-3B06-4E8A-81CF-A3F38E3BB429}" srcOrd="19" destOrd="0" presId="urn:microsoft.com/office/officeart/2005/8/layout/target3"/>
    <dgm:cxn modelId="{1A89415B-84DD-4FCC-A8F6-543750B3F614}" type="presParOf" srcId="{333A1088-737F-45CB-B68E-254E46348037}" destId="{3F28FED3-D868-404F-A6DC-8E84E4FB3EF8}" srcOrd="20" destOrd="0" presId="urn:microsoft.com/office/officeart/2005/8/layout/target3"/>
    <dgm:cxn modelId="{AC646BE2-4CBB-42A3-BC91-6E56E14C1406}" type="presParOf" srcId="{333A1088-737F-45CB-B68E-254E46348037}" destId="{AED2198E-93D5-4001-81B4-73124B309672}" srcOrd="21" destOrd="0" presId="urn:microsoft.com/office/officeart/2005/8/layout/target3"/>
    <dgm:cxn modelId="{2B04AE14-C15B-47AC-88BE-4E174D61C353}" type="presParOf" srcId="{333A1088-737F-45CB-B68E-254E46348037}" destId="{2BE915AB-18AA-4053-B92C-3BFC9ED204BB}" srcOrd="22" destOrd="0" presId="urn:microsoft.com/office/officeart/2005/8/layout/target3"/>
    <dgm:cxn modelId="{40D4D8DB-C9CC-4F75-91D7-02BD537F44BC}" type="presParOf" srcId="{333A1088-737F-45CB-B68E-254E46348037}" destId="{6BB5E863-4638-4E1D-BFDE-399D028AC4ED}" srcOrd="23" destOrd="0" presId="urn:microsoft.com/office/officeart/2005/8/layout/target3"/>
    <dgm:cxn modelId="{BCCAEC93-F706-402A-9950-A27781583416}" type="presParOf" srcId="{333A1088-737F-45CB-B68E-254E46348037}" destId="{5A5FFA88-C948-4069-8E93-59FA12366E83}" srcOrd="24" destOrd="0" presId="urn:microsoft.com/office/officeart/2005/8/layout/target3"/>
    <dgm:cxn modelId="{5915E988-DC60-4BC0-BCD7-70F3CBD291CF}" type="presParOf" srcId="{333A1088-737F-45CB-B68E-254E46348037}" destId="{890E4F0B-2866-4A3F-A3C7-2A14B1797930}" srcOrd="25" destOrd="0" presId="urn:microsoft.com/office/officeart/2005/8/layout/target3"/>
    <dgm:cxn modelId="{58AD6DCD-4EBC-4D3F-9D92-E900FC8A08CC}" type="presParOf" srcId="{333A1088-737F-45CB-B68E-254E46348037}" destId="{307B873D-D319-40E7-AEA8-EAE5900FADE7}" srcOrd="26" destOrd="0" presId="urn:microsoft.com/office/officeart/2005/8/layout/target3"/>
    <dgm:cxn modelId="{51BC3B87-8EFB-4B63-8747-7EA10B3C3D20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VY_32_INOVACE_06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Kocour - dělení 4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15.05.2012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2716-3D2C-42F7-9C2D-CAAB6D261A8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676D-63B6-4AFF-A5E4-57802AEBB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7081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2716-3D2C-42F7-9C2D-CAAB6D261A8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676D-63B6-4AFF-A5E4-57802AEBB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199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2716-3D2C-42F7-9C2D-CAAB6D261A8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676D-63B6-4AFF-A5E4-57802AEBB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934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2716-3D2C-42F7-9C2D-CAAB6D261A8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676D-63B6-4AFF-A5E4-57802AEBB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574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2716-3D2C-42F7-9C2D-CAAB6D261A8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676D-63B6-4AFF-A5E4-57802AEBB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173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2716-3D2C-42F7-9C2D-CAAB6D261A8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676D-63B6-4AFF-A5E4-57802AEBB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174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2716-3D2C-42F7-9C2D-CAAB6D261A8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676D-63B6-4AFF-A5E4-57802AEBB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038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2716-3D2C-42F7-9C2D-CAAB6D261A8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676D-63B6-4AFF-A5E4-57802AEBB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8637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2716-3D2C-42F7-9C2D-CAAB6D261A8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676D-63B6-4AFF-A5E4-57802AEBB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8644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2716-3D2C-42F7-9C2D-CAAB6D261A8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676D-63B6-4AFF-A5E4-57802AEBB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374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2716-3D2C-42F7-9C2D-CAAB6D261A8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676D-63B6-4AFF-A5E4-57802AEBB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682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972716-3D2C-42F7-9C2D-CAAB6D261A8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F6676D-63B6-4AFF-A5E4-57802AEBB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471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zlata černá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520610515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13646216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Kocour - dělení 4</a:t>
            </a:r>
            <a:endParaRPr lang="cs-CZ" sz="44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dělení.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ělení.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 procvičování dělení 4.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dělení. Žáci se aktivně podíleli na úkolu a dále vymýšleli další různé příklady. Na konci hodiny jsem každému pracovní list vytiskla a žáci samostatně počítali a vybarvili kocour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a.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Správnost výpočtů jsme ověřili na tabuli.</a:t>
            </a:r>
          </a:p>
        </p:txBody>
      </p:sp>
    </p:spTree>
    <p:extLst>
      <p:ext uri="{BB962C8B-B14F-4D97-AF65-F5344CB8AC3E}">
        <p14:creationId xmlns:p14="http://schemas.microsoft.com/office/powerpoint/2010/main" val="1297650378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88640"/>
            <a:ext cx="6546269" cy="6447083"/>
          </a:xfrm>
        </p:spPr>
      </p:pic>
    </p:spTree>
    <p:extLst>
      <p:ext uri="{BB962C8B-B14F-4D97-AF65-F5344CB8AC3E}">
        <p14:creationId xmlns:p14="http://schemas.microsoft.com/office/powerpoint/2010/main" val="4096300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332656"/>
            <a:ext cx="6258237" cy="6163415"/>
          </a:xfrm>
        </p:spPr>
      </p:pic>
    </p:spTree>
    <p:extLst>
      <p:ext uri="{BB962C8B-B14F-4D97-AF65-F5344CB8AC3E}">
        <p14:creationId xmlns:p14="http://schemas.microsoft.com/office/powerpoint/2010/main" val="2118823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147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</vt:lpstr>
      <vt:lpstr>Kocour - dělení 4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Autorem materiálu a všech jeho částí, není-li uvedeno jinak, je zlata černá</dc:title>
  <dc:creator>Uzivatel</dc:creator>
  <cp:lastModifiedBy>Uzivatel</cp:lastModifiedBy>
  <cp:revision>5</cp:revision>
  <dcterms:created xsi:type="dcterms:W3CDTF">2012-08-04T22:32:18Z</dcterms:created>
  <dcterms:modified xsi:type="dcterms:W3CDTF">2012-08-18T22:33:39Z</dcterms:modified>
</cp:coreProperties>
</file>