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1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VY_32_INOVACE_08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Klaun-dělení 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16.05.2012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C14A8B-F3D1-49C2-B025-345811BE1FBF}" type="presOf" srcId="{D1D4F407-5343-4D3F-B5B9-D407B03CAEB4}" destId="{D005CE8C-CC26-4C3E-AC11-E15060ECD759}" srcOrd="0" destOrd="0" presId="urn:microsoft.com/office/officeart/2005/8/layout/target3"/>
    <dgm:cxn modelId="{4FCC5902-5AD5-4CFB-8205-2CA8170E9C2F}" type="presOf" srcId="{B651F6E3-6281-48DB-9319-2AEAFDAE7572}" destId="{6BB5E863-4638-4E1D-BFDE-399D028AC4ED}" srcOrd="1" destOrd="0" presId="urn:microsoft.com/office/officeart/2005/8/layout/target3"/>
    <dgm:cxn modelId="{F1FD2055-278E-4E6A-91EA-89E7604ABF86}" type="presOf" srcId="{D8197B8C-B260-4A16-BDF4-0947B075E274}" destId="{25B08C86-7E15-44DC-BE7F-FFB55DD49D12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04EBBE1-2407-43A8-88CC-4C26AC9F4574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38BCD61-CF50-440F-8E0F-C79D022779EC}" type="presOf" srcId="{D1B46980-6531-4606-95E6-44980827E919}" destId="{2BE915AB-18AA-4053-B92C-3BFC9ED204BB}" srcOrd="1" destOrd="0" presId="urn:microsoft.com/office/officeart/2005/8/layout/target3"/>
    <dgm:cxn modelId="{68D15F96-E78A-4A7B-B31E-CBCF95D63346}" type="presOf" srcId="{B651F6E3-6281-48DB-9319-2AEAFDAE7572}" destId="{619D679B-A015-4ECF-8348-D1034C574F40}" srcOrd="0" destOrd="0" presId="urn:microsoft.com/office/officeart/2005/8/layout/target3"/>
    <dgm:cxn modelId="{86E3A495-1D07-4BD3-B6FD-A52D6ED8BB57}" type="presOf" srcId="{7E46725E-13A1-4082-A664-334D30DB29F8}" destId="{B7050CC9-0FC3-4C26-923E-C583681B813F}" srcOrd="0" destOrd="0" presId="urn:microsoft.com/office/officeart/2005/8/layout/target3"/>
    <dgm:cxn modelId="{855F0CFC-4056-42FF-B9A0-7B3B4F65F7DF}" type="presOf" srcId="{6F0626F1-15CA-49C8-B81F-B6D7E87A87F7}" destId="{E7AA458F-2838-4E86-A843-E9E7E72F0C66}" srcOrd="1" destOrd="0" presId="urn:microsoft.com/office/officeart/2005/8/layout/target3"/>
    <dgm:cxn modelId="{B44AFF86-D133-4B1A-A8B5-18937A73A585}" type="presOf" srcId="{7E46725E-13A1-4082-A664-334D30DB29F8}" destId="{307B873D-D319-40E7-AEA8-EAE5900FADE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A846D80-10B2-45BE-AD45-533BC0C13574}" type="presOf" srcId="{D1D4F407-5343-4D3F-B5B9-D407B03CAEB4}" destId="{AED2198E-93D5-4001-81B4-73124B309672}" srcOrd="1" destOrd="0" presId="urn:microsoft.com/office/officeart/2005/8/layout/target3"/>
    <dgm:cxn modelId="{5C25AE6D-649A-457C-B0B7-B7A2BDD0D6D4}" type="presOf" srcId="{4C35D32F-0EAB-4CD7-82EE-45574DC2A586}" destId="{890E4F0B-2866-4A3F-A3C7-2A14B1797930}" srcOrd="1" destOrd="0" presId="urn:microsoft.com/office/officeart/2005/8/layout/target3"/>
    <dgm:cxn modelId="{7552A9E9-DF84-46A3-9678-114F62A24670}" type="presOf" srcId="{757F3AB3-0718-4624-B441-E567A8F0AB56}" destId="{333A1088-737F-45CB-B68E-254E46348037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38112804-2D80-47E5-B1BB-EB0AF7BF1D92}" type="presOf" srcId="{4C35D32F-0EAB-4CD7-82EE-45574DC2A586}" destId="{8BEBB6EC-1DAA-4CAC-8A25-BC0FCBD5DBD5}" srcOrd="0" destOrd="0" presId="urn:microsoft.com/office/officeart/2005/8/layout/target3"/>
    <dgm:cxn modelId="{B5FBC7C9-D60E-49C9-9935-A4D1078C4A7D}" type="presOf" srcId="{6F0626F1-15CA-49C8-B81F-B6D7E87A87F7}" destId="{3F28FED3-D868-404F-A6DC-8E84E4FB3EF8}" srcOrd="0" destOrd="0" presId="urn:microsoft.com/office/officeart/2005/8/layout/target3"/>
    <dgm:cxn modelId="{AB42AFEE-97E6-4570-8A07-5EED8BC4A909}" type="presOf" srcId="{D1B46980-6531-4606-95E6-44980827E919}" destId="{6140AFEC-043D-4C43-A2F9-D0F5331DF3A3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DF0C3E5-A3A3-4DED-8651-B39020F608C2}" type="presParOf" srcId="{333A1088-737F-45CB-B68E-254E46348037}" destId="{F5ABB229-8D3B-4694-996A-96F23CF14429}" srcOrd="0" destOrd="0" presId="urn:microsoft.com/office/officeart/2005/8/layout/target3"/>
    <dgm:cxn modelId="{1F864484-AEC4-40A6-BDA7-2F92F8214C53}" type="presParOf" srcId="{333A1088-737F-45CB-B68E-254E46348037}" destId="{F41139FD-01EE-4571-8B17-4FB00FC51163}" srcOrd="1" destOrd="0" presId="urn:microsoft.com/office/officeart/2005/8/layout/target3"/>
    <dgm:cxn modelId="{0B465F25-4BFE-4E2C-A3A3-76A67F590142}" type="presParOf" srcId="{333A1088-737F-45CB-B68E-254E46348037}" destId="{D005CE8C-CC26-4C3E-AC11-E15060ECD759}" srcOrd="2" destOrd="0" presId="urn:microsoft.com/office/officeart/2005/8/layout/target3"/>
    <dgm:cxn modelId="{2785AAB4-B219-4671-9440-E84BE9090C5D}" type="presParOf" srcId="{333A1088-737F-45CB-B68E-254E46348037}" destId="{2C702D82-9B77-49B7-9568-BB8EB47C3372}" srcOrd="3" destOrd="0" presId="urn:microsoft.com/office/officeart/2005/8/layout/target3"/>
    <dgm:cxn modelId="{2B659CC4-2A81-4B25-963B-D0B1859122CC}" type="presParOf" srcId="{333A1088-737F-45CB-B68E-254E46348037}" destId="{A52A0455-90FF-4808-ABD0-F02540D31D5A}" srcOrd="4" destOrd="0" presId="urn:microsoft.com/office/officeart/2005/8/layout/target3"/>
    <dgm:cxn modelId="{42BF49A5-645D-4F2B-8235-4972B84B9095}" type="presParOf" srcId="{333A1088-737F-45CB-B68E-254E46348037}" destId="{6140AFEC-043D-4C43-A2F9-D0F5331DF3A3}" srcOrd="5" destOrd="0" presId="urn:microsoft.com/office/officeart/2005/8/layout/target3"/>
    <dgm:cxn modelId="{D6245F07-DB16-45FD-98DF-7A5B87F40EEA}" type="presParOf" srcId="{333A1088-737F-45CB-B68E-254E46348037}" destId="{9358AC05-5D7D-4327-9F80-1AD486AEA664}" srcOrd="6" destOrd="0" presId="urn:microsoft.com/office/officeart/2005/8/layout/target3"/>
    <dgm:cxn modelId="{9CCB494B-1646-45EA-A0D6-9E27FCDF7860}" type="presParOf" srcId="{333A1088-737F-45CB-B68E-254E46348037}" destId="{313FC574-E1CD-4FB4-B054-0B805CE0447D}" srcOrd="7" destOrd="0" presId="urn:microsoft.com/office/officeart/2005/8/layout/target3"/>
    <dgm:cxn modelId="{AAEE0B3F-5D38-409E-97E7-156CA0C97D50}" type="presParOf" srcId="{333A1088-737F-45CB-B68E-254E46348037}" destId="{619D679B-A015-4ECF-8348-D1034C574F40}" srcOrd="8" destOrd="0" presId="urn:microsoft.com/office/officeart/2005/8/layout/target3"/>
    <dgm:cxn modelId="{FFFC2986-543F-4C2A-9F3A-15DAA7231804}" type="presParOf" srcId="{333A1088-737F-45CB-B68E-254E46348037}" destId="{322283A8-4A27-4CDA-BAE3-F381106A9174}" srcOrd="9" destOrd="0" presId="urn:microsoft.com/office/officeart/2005/8/layout/target3"/>
    <dgm:cxn modelId="{809CEA7C-F45E-4ED3-A170-767E95728D6B}" type="presParOf" srcId="{333A1088-737F-45CB-B68E-254E46348037}" destId="{FFC9F71D-1B4F-4AD9-A4A6-86ADEFC8AF5C}" srcOrd="10" destOrd="0" presId="urn:microsoft.com/office/officeart/2005/8/layout/target3"/>
    <dgm:cxn modelId="{2AC15D29-209A-4BCE-8CAF-3D1115708735}" type="presParOf" srcId="{333A1088-737F-45CB-B68E-254E46348037}" destId="{25B08C86-7E15-44DC-BE7F-FFB55DD49D12}" srcOrd="11" destOrd="0" presId="urn:microsoft.com/office/officeart/2005/8/layout/target3"/>
    <dgm:cxn modelId="{CA2834E9-B046-4F52-85A2-035E534376DC}" type="presParOf" srcId="{333A1088-737F-45CB-B68E-254E46348037}" destId="{76644BE8-9D7C-4C09-B250-3D10AF48CBB7}" srcOrd="12" destOrd="0" presId="urn:microsoft.com/office/officeart/2005/8/layout/target3"/>
    <dgm:cxn modelId="{1D24A60F-E15E-4AE9-A628-51A4CBFABA95}" type="presParOf" srcId="{333A1088-737F-45CB-B68E-254E46348037}" destId="{EE85B701-7295-41C0-BA7A-34D3756A2AE6}" srcOrd="13" destOrd="0" presId="urn:microsoft.com/office/officeart/2005/8/layout/target3"/>
    <dgm:cxn modelId="{09EF8934-B83E-4B57-817D-18BB41D2F5D0}" type="presParOf" srcId="{333A1088-737F-45CB-B68E-254E46348037}" destId="{8BEBB6EC-1DAA-4CAC-8A25-BC0FCBD5DBD5}" srcOrd="14" destOrd="0" presId="urn:microsoft.com/office/officeart/2005/8/layout/target3"/>
    <dgm:cxn modelId="{6EDE2A90-1FAE-4645-942B-6228D6C5192E}" type="presParOf" srcId="{333A1088-737F-45CB-B68E-254E46348037}" destId="{41CA92B1-2F09-48D8-ACE4-465CAF918C2C}" srcOrd="15" destOrd="0" presId="urn:microsoft.com/office/officeart/2005/8/layout/target3"/>
    <dgm:cxn modelId="{D27EF7D9-D14C-4ADD-A4D5-94BB96FA972B}" type="presParOf" srcId="{333A1088-737F-45CB-B68E-254E46348037}" destId="{44810F33-5078-4AE9-9C7C-25A884644228}" srcOrd="16" destOrd="0" presId="urn:microsoft.com/office/officeart/2005/8/layout/target3"/>
    <dgm:cxn modelId="{4CBD740B-5D0F-4995-86F8-02369817620A}" type="presParOf" srcId="{333A1088-737F-45CB-B68E-254E46348037}" destId="{B7050CC9-0FC3-4C26-923E-C583681B813F}" srcOrd="17" destOrd="0" presId="urn:microsoft.com/office/officeart/2005/8/layout/target3"/>
    <dgm:cxn modelId="{CCA55A34-77E6-4C7C-A036-8F09D350DFCA}" type="presParOf" srcId="{333A1088-737F-45CB-B68E-254E46348037}" destId="{FAB7270F-BD54-4209-A1BF-86DD19A2869E}" srcOrd="18" destOrd="0" presId="urn:microsoft.com/office/officeart/2005/8/layout/target3"/>
    <dgm:cxn modelId="{040A8D99-671F-4A92-AE60-D692C70A382C}" type="presParOf" srcId="{333A1088-737F-45CB-B68E-254E46348037}" destId="{F6A3497E-3B06-4E8A-81CF-A3F38E3BB429}" srcOrd="19" destOrd="0" presId="urn:microsoft.com/office/officeart/2005/8/layout/target3"/>
    <dgm:cxn modelId="{4C171640-984E-41E0-9BAE-BE645B9865E2}" type="presParOf" srcId="{333A1088-737F-45CB-B68E-254E46348037}" destId="{3F28FED3-D868-404F-A6DC-8E84E4FB3EF8}" srcOrd="20" destOrd="0" presId="urn:microsoft.com/office/officeart/2005/8/layout/target3"/>
    <dgm:cxn modelId="{95F07775-B8BD-4421-ABE5-36BF5F3C0C77}" type="presParOf" srcId="{333A1088-737F-45CB-B68E-254E46348037}" destId="{AED2198E-93D5-4001-81B4-73124B309672}" srcOrd="21" destOrd="0" presId="urn:microsoft.com/office/officeart/2005/8/layout/target3"/>
    <dgm:cxn modelId="{67758C48-DAD1-4F2C-9BE2-744E080AD88C}" type="presParOf" srcId="{333A1088-737F-45CB-B68E-254E46348037}" destId="{2BE915AB-18AA-4053-B92C-3BFC9ED204BB}" srcOrd="22" destOrd="0" presId="urn:microsoft.com/office/officeart/2005/8/layout/target3"/>
    <dgm:cxn modelId="{B9B14A37-1DCB-4ED7-B090-AFD01DD679CF}" type="presParOf" srcId="{333A1088-737F-45CB-B68E-254E46348037}" destId="{6BB5E863-4638-4E1D-BFDE-399D028AC4ED}" srcOrd="23" destOrd="0" presId="urn:microsoft.com/office/officeart/2005/8/layout/target3"/>
    <dgm:cxn modelId="{6FD3C774-B702-4437-94EC-8EC45DDA9FDA}" type="presParOf" srcId="{333A1088-737F-45CB-B68E-254E46348037}" destId="{5A5FFA88-C948-4069-8E93-59FA12366E83}" srcOrd="24" destOrd="0" presId="urn:microsoft.com/office/officeart/2005/8/layout/target3"/>
    <dgm:cxn modelId="{2FABC639-4E99-4B63-8A30-3325829C59CC}" type="presParOf" srcId="{333A1088-737F-45CB-B68E-254E46348037}" destId="{890E4F0B-2866-4A3F-A3C7-2A14B1797930}" srcOrd="25" destOrd="0" presId="urn:microsoft.com/office/officeart/2005/8/layout/target3"/>
    <dgm:cxn modelId="{4490F60D-4550-4F7C-9E62-E4D2EB62212A}" type="presParOf" srcId="{333A1088-737F-45CB-B68E-254E46348037}" destId="{307B873D-D319-40E7-AEA8-EAE5900FADE7}" srcOrd="26" destOrd="0" presId="urn:microsoft.com/office/officeart/2005/8/layout/target3"/>
    <dgm:cxn modelId="{CF192070-B074-47B9-9A38-FAE06B53497D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VY_32_INOVACE_08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Klaun-dělení 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16.05.2012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7FA9-E095-457C-A1D9-67F8151E31E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83B9C-17CD-4004-98B7-59F57A51EF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474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7FA9-E095-457C-A1D9-67F8151E31E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83B9C-17CD-4004-98B7-59F57A51EF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799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7FA9-E095-457C-A1D9-67F8151E31E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83B9C-17CD-4004-98B7-59F57A51EF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011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7FA9-E095-457C-A1D9-67F8151E31E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83B9C-17CD-4004-98B7-59F57A51EF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3398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7FA9-E095-457C-A1D9-67F8151E31E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83B9C-17CD-4004-98B7-59F57A51EF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482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7FA9-E095-457C-A1D9-67F8151E31E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83B9C-17CD-4004-98B7-59F57A51EF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357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7FA9-E095-457C-A1D9-67F8151E31E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83B9C-17CD-4004-98B7-59F57A51EF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540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7FA9-E095-457C-A1D9-67F8151E31E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83B9C-17CD-4004-98B7-59F57A51EF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900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7FA9-E095-457C-A1D9-67F8151E31E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83B9C-17CD-4004-98B7-59F57A51EF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595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7FA9-E095-457C-A1D9-67F8151E31E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83B9C-17CD-4004-98B7-59F57A51EF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97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7FA9-E095-457C-A1D9-67F8151E31E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83B9C-17CD-4004-98B7-59F57A51EF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138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E47FA9-E095-457C-A1D9-67F8151E31E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83B9C-17CD-4004-98B7-59F57A51EF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8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zlata černá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788661264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19499290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Klaun - dělení 5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dělení 5.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ělení.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dělení 5.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dělení 5. Žáci se aktivně podíleli na úkolu a dále vymýšleli další různé příklady. Na konci hodiny jsem každému pracovní list vytiskla a žáci samostatně počítali a vybarvili klauna.                         Správnost výpočtů jsme ověřili na tabuli.</a:t>
            </a:r>
          </a:p>
        </p:txBody>
      </p:sp>
    </p:spTree>
    <p:extLst>
      <p:ext uri="{BB962C8B-B14F-4D97-AF65-F5344CB8AC3E}">
        <p14:creationId xmlns:p14="http://schemas.microsoft.com/office/powerpoint/2010/main" val="197131846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73926"/>
            <a:ext cx="8208912" cy="6784074"/>
          </a:xfrm>
        </p:spPr>
      </p:pic>
    </p:spTree>
    <p:extLst>
      <p:ext uri="{BB962C8B-B14F-4D97-AF65-F5344CB8AC3E}">
        <p14:creationId xmlns:p14="http://schemas.microsoft.com/office/powerpoint/2010/main" val="3540115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60648"/>
            <a:ext cx="7474098" cy="6383602"/>
          </a:xfrm>
        </p:spPr>
      </p:pic>
    </p:spTree>
    <p:extLst>
      <p:ext uri="{BB962C8B-B14F-4D97-AF65-F5344CB8AC3E}">
        <p14:creationId xmlns:p14="http://schemas.microsoft.com/office/powerpoint/2010/main" val="315488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147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</vt:lpstr>
      <vt:lpstr>Klaun - dělení 5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zlata černá</dc:title>
  <dc:creator>Uzivatel</dc:creator>
  <cp:lastModifiedBy>Uzivatel</cp:lastModifiedBy>
  <cp:revision>6</cp:revision>
  <dcterms:created xsi:type="dcterms:W3CDTF">2012-08-04T23:17:28Z</dcterms:created>
  <dcterms:modified xsi:type="dcterms:W3CDTF">2012-08-18T22:34:45Z</dcterms:modified>
</cp:coreProperties>
</file>