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VY_32_INOVACE_17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Tučňák - odčítání pod sebe bez přechodu desítek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04.06.2012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181940-6E83-41BF-8D5F-887D7B3B667C}" type="presOf" srcId="{4C35D32F-0EAB-4CD7-82EE-45574DC2A586}" destId="{890E4F0B-2866-4A3F-A3C7-2A14B1797930}" srcOrd="1" destOrd="0" presId="urn:microsoft.com/office/officeart/2005/8/layout/target3"/>
    <dgm:cxn modelId="{7A8723B1-A6D7-4B21-8DE5-23B53CC69C49}" type="presOf" srcId="{7E46725E-13A1-4082-A664-334D30DB29F8}" destId="{B7050CC9-0FC3-4C26-923E-C583681B813F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3FBFB13-522D-4F22-8B24-21A6F29F3EE9}" type="presOf" srcId="{757F3AB3-0718-4624-B441-E567A8F0AB56}" destId="{333A1088-737F-45CB-B68E-254E46348037}" srcOrd="0" destOrd="0" presId="urn:microsoft.com/office/officeart/2005/8/layout/target3"/>
    <dgm:cxn modelId="{10C7CD74-0643-42CA-951D-EF0F2F67ED23}" type="presOf" srcId="{D8197B8C-B260-4A16-BDF4-0947B075E274}" destId="{5A5FFA88-C948-4069-8E93-59FA12366E83}" srcOrd="1" destOrd="0" presId="urn:microsoft.com/office/officeart/2005/8/layout/target3"/>
    <dgm:cxn modelId="{067479E5-6488-4C4C-83CB-AEF635B46B06}" type="presOf" srcId="{6F0626F1-15CA-49C8-B81F-B6D7E87A87F7}" destId="{E7AA458F-2838-4E86-A843-E9E7E72F0C66}" srcOrd="1" destOrd="0" presId="urn:microsoft.com/office/officeart/2005/8/layout/target3"/>
    <dgm:cxn modelId="{53D78FC8-C4C3-48B9-8A9B-8CBABB82EEC4}" type="presOf" srcId="{D1B46980-6531-4606-95E6-44980827E919}" destId="{2BE915AB-18AA-4053-B92C-3BFC9ED204BB}" srcOrd="1" destOrd="0" presId="urn:microsoft.com/office/officeart/2005/8/layout/target3"/>
    <dgm:cxn modelId="{D00B4F4D-5C23-443E-BFBB-C84A53FE864A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A75BA4-5FC1-4DA9-A96E-B00797E91078}" type="presOf" srcId="{D1D4F407-5343-4D3F-B5B9-D407B03CAEB4}" destId="{AED2198E-93D5-4001-81B4-73124B309672}" srcOrd="1" destOrd="0" presId="urn:microsoft.com/office/officeart/2005/8/layout/target3"/>
    <dgm:cxn modelId="{0F7162DC-AF7E-4C54-BE33-78E48D77B98C}" type="presOf" srcId="{D1D4F407-5343-4D3F-B5B9-D407B03CAEB4}" destId="{D005CE8C-CC26-4C3E-AC11-E15060ECD759}" srcOrd="0" destOrd="0" presId="urn:microsoft.com/office/officeart/2005/8/layout/target3"/>
    <dgm:cxn modelId="{B5BF592F-5ADB-487F-8BFE-81D031C24EA8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B9E83DF-9A44-401E-8DE5-84E2C288E3DF}" type="presOf" srcId="{7E46725E-13A1-4082-A664-334D30DB29F8}" destId="{307B873D-D319-40E7-AEA8-EAE5900FADE7}" srcOrd="1" destOrd="0" presId="urn:microsoft.com/office/officeart/2005/8/layout/target3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FF089CFE-6CA5-4C0C-AEC0-F171835FC5D9}" type="presOf" srcId="{4C35D32F-0EAB-4CD7-82EE-45574DC2A586}" destId="{8BEBB6EC-1DAA-4CAC-8A25-BC0FCBD5DBD5}" srcOrd="0" destOrd="0" presId="urn:microsoft.com/office/officeart/2005/8/layout/target3"/>
    <dgm:cxn modelId="{860A80F1-D247-4B61-B815-0719977E9515}" type="presOf" srcId="{D8197B8C-B260-4A16-BDF4-0947B075E274}" destId="{25B08C86-7E15-44DC-BE7F-FFB55DD49D12}" srcOrd="0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04C0DF1E-DECC-4818-B08C-041FBB16BBDF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261C7BD-4E66-47C4-9789-958FA0AA20B7}" type="presOf" srcId="{6F0626F1-15CA-49C8-B81F-B6D7E87A87F7}" destId="{3F28FED3-D868-404F-A6DC-8E84E4FB3EF8}" srcOrd="0" destOrd="0" presId="urn:microsoft.com/office/officeart/2005/8/layout/target3"/>
    <dgm:cxn modelId="{9240A251-997F-4DF4-ADF0-362950F2EBE2}" type="presParOf" srcId="{333A1088-737F-45CB-B68E-254E46348037}" destId="{F5ABB229-8D3B-4694-996A-96F23CF14429}" srcOrd="0" destOrd="0" presId="urn:microsoft.com/office/officeart/2005/8/layout/target3"/>
    <dgm:cxn modelId="{B5D8AD42-FF00-41E8-9F6A-1BB9FFD2843A}" type="presParOf" srcId="{333A1088-737F-45CB-B68E-254E46348037}" destId="{F41139FD-01EE-4571-8B17-4FB00FC51163}" srcOrd="1" destOrd="0" presId="urn:microsoft.com/office/officeart/2005/8/layout/target3"/>
    <dgm:cxn modelId="{93601AA3-A68C-4584-B7A6-09921DF84CE4}" type="presParOf" srcId="{333A1088-737F-45CB-B68E-254E46348037}" destId="{D005CE8C-CC26-4C3E-AC11-E15060ECD759}" srcOrd="2" destOrd="0" presId="urn:microsoft.com/office/officeart/2005/8/layout/target3"/>
    <dgm:cxn modelId="{A46B0EBB-65A4-433F-9130-B47F4C807511}" type="presParOf" srcId="{333A1088-737F-45CB-B68E-254E46348037}" destId="{2C702D82-9B77-49B7-9568-BB8EB47C3372}" srcOrd="3" destOrd="0" presId="urn:microsoft.com/office/officeart/2005/8/layout/target3"/>
    <dgm:cxn modelId="{C27744C5-C52B-46DC-8DA3-E2E6EDA6D8BD}" type="presParOf" srcId="{333A1088-737F-45CB-B68E-254E46348037}" destId="{A52A0455-90FF-4808-ABD0-F02540D31D5A}" srcOrd="4" destOrd="0" presId="urn:microsoft.com/office/officeart/2005/8/layout/target3"/>
    <dgm:cxn modelId="{345A43E1-5471-42E8-8DA8-C69A76C5C52D}" type="presParOf" srcId="{333A1088-737F-45CB-B68E-254E46348037}" destId="{6140AFEC-043D-4C43-A2F9-D0F5331DF3A3}" srcOrd="5" destOrd="0" presId="urn:microsoft.com/office/officeart/2005/8/layout/target3"/>
    <dgm:cxn modelId="{43ED7C3A-2F3F-4BEC-8B0D-6E9C2C3C13CF}" type="presParOf" srcId="{333A1088-737F-45CB-B68E-254E46348037}" destId="{9358AC05-5D7D-4327-9F80-1AD486AEA664}" srcOrd="6" destOrd="0" presId="urn:microsoft.com/office/officeart/2005/8/layout/target3"/>
    <dgm:cxn modelId="{BD8BB35E-FD83-44D9-A11B-666FF886056F}" type="presParOf" srcId="{333A1088-737F-45CB-B68E-254E46348037}" destId="{313FC574-E1CD-4FB4-B054-0B805CE0447D}" srcOrd="7" destOrd="0" presId="urn:microsoft.com/office/officeart/2005/8/layout/target3"/>
    <dgm:cxn modelId="{167932EC-7B17-4CB0-B110-F25139746977}" type="presParOf" srcId="{333A1088-737F-45CB-B68E-254E46348037}" destId="{619D679B-A015-4ECF-8348-D1034C574F40}" srcOrd="8" destOrd="0" presId="urn:microsoft.com/office/officeart/2005/8/layout/target3"/>
    <dgm:cxn modelId="{20B8AB37-E012-461F-B131-115759DAE981}" type="presParOf" srcId="{333A1088-737F-45CB-B68E-254E46348037}" destId="{322283A8-4A27-4CDA-BAE3-F381106A9174}" srcOrd="9" destOrd="0" presId="urn:microsoft.com/office/officeart/2005/8/layout/target3"/>
    <dgm:cxn modelId="{609CE66C-55A9-40CF-A2C5-DD84BC2E4092}" type="presParOf" srcId="{333A1088-737F-45CB-B68E-254E46348037}" destId="{FFC9F71D-1B4F-4AD9-A4A6-86ADEFC8AF5C}" srcOrd="10" destOrd="0" presId="urn:microsoft.com/office/officeart/2005/8/layout/target3"/>
    <dgm:cxn modelId="{7916C2D1-7038-4A14-9B87-2D954CA06590}" type="presParOf" srcId="{333A1088-737F-45CB-B68E-254E46348037}" destId="{25B08C86-7E15-44DC-BE7F-FFB55DD49D12}" srcOrd="11" destOrd="0" presId="urn:microsoft.com/office/officeart/2005/8/layout/target3"/>
    <dgm:cxn modelId="{8BCB4645-E735-4585-96C6-A4996B10FF02}" type="presParOf" srcId="{333A1088-737F-45CB-B68E-254E46348037}" destId="{76644BE8-9D7C-4C09-B250-3D10AF48CBB7}" srcOrd="12" destOrd="0" presId="urn:microsoft.com/office/officeart/2005/8/layout/target3"/>
    <dgm:cxn modelId="{CA705CEE-85CA-4B2F-8EFE-FCD1E6542AB8}" type="presParOf" srcId="{333A1088-737F-45CB-B68E-254E46348037}" destId="{EE85B701-7295-41C0-BA7A-34D3756A2AE6}" srcOrd="13" destOrd="0" presId="urn:microsoft.com/office/officeart/2005/8/layout/target3"/>
    <dgm:cxn modelId="{6D18A9B3-3EC9-4E32-8E08-00B2FAB9542E}" type="presParOf" srcId="{333A1088-737F-45CB-B68E-254E46348037}" destId="{8BEBB6EC-1DAA-4CAC-8A25-BC0FCBD5DBD5}" srcOrd="14" destOrd="0" presId="urn:microsoft.com/office/officeart/2005/8/layout/target3"/>
    <dgm:cxn modelId="{B3F945E0-A466-4EF9-9294-459650F475B9}" type="presParOf" srcId="{333A1088-737F-45CB-B68E-254E46348037}" destId="{41CA92B1-2F09-48D8-ACE4-465CAF918C2C}" srcOrd="15" destOrd="0" presId="urn:microsoft.com/office/officeart/2005/8/layout/target3"/>
    <dgm:cxn modelId="{C18E20D7-6A44-4A2F-AE90-B5ECC59E5B7B}" type="presParOf" srcId="{333A1088-737F-45CB-B68E-254E46348037}" destId="{44810F33-5078-4AE9-9C7C-25A884644228}" srcOrd="16" destOrd="0" presId="urn:microsoft.com/office/officeart/2005/8/layout/target3"/>
    <dgm:cxn modelId="{98A04D2D-433F-40FE-B634-CAE1F9710796}" type="presParOf" srcId="{333A1088-737F-45CB-B68E-254E46348037}" destId="{B7050CC9-0FC3-4C26-923E-C583681B813F}" srcOrd="17" destOrd="0" presId="urn:microsoft.com/office/officeart/2005/8/layout/target3"/>
    <dgm:cxn modelId="{3A8F825B-8363-42CC-B8A7-079F5F15C46F}" type="presParOf" srcId="{333A1088-737F-45CB-B68E-254E46348037}" destId="{FAB7270F-BD54-4209-A1BF-86DD19A2869E}" srcOrd="18" destOrd="0" presId="urn:microsoft.com/office/officeart/2005/8/layout/target3"/>
    <dgm:cxn modelId="{B262F858-FF16-41B1-A4E0-C4C51234633D}" type="presParOf" srcId="{333A1088-737F-45CB-B68E-254E46348037}" destId="{F6A3497E-3B06-4E8A-81CF-A3F38E3BB429}" srcOrd="19" destOrd="0" presId="urn:microsoft.com/office/officeart/2005/8/layout/target3"/>
    <dgm:cxn modelId="{C4341C99-2BD2-47F9-8438-E8CFA4EF7C18}" type="presParOf" srcId="{333A1088-737F-45CB-B68E-254E46348037}" destId="{3F28FED3-D868-404F-A6DC-8E84E4FB3EF8}" srcOrd="20" destOrd="0" presId="urn:microsoft.com/office/officeart/2005/8/layout/target3"/>
    <dgm:cxn modelId="{376C00E3-12BF-4303-878C-5D848BE0A483}" type="presParOf" srcId="{333A1088-737F-45CB-B68E-254E46348037}" destId="{AED2198E-93D5-4001-81B4-73124B309672}" srcOrd="21" destOrd="0" presId="urn:microsoft.com/office/officeart/2005/8/layout/target3"/>
    <dgm:cxn modelId="{30412593-7B0D-4F3D-B180-02FDA43BCC74}" type="presParOf" srcId="{333A1088-737F-45CB-B68E-254E46348037}" destId="{2BE915AB-18AA-4053-B92C-3BFC9ED204BB}" srcOrd="22" destOrd="0" presId="urn:microsoft.com/office/officeart/2005/8/layout/target3"/>
    <dgm:cxn modelId="{35EE6950-0550-4039-8E6D-0E2267A36923}" type="presParOf" srcId="{333A1088-737F-45CB-B68E-254E46348037}" destId="{6BB5E863-4638-4E1D-BFDE-399D028AC4ED}" srcOrd="23" destOrd="0" presId="urn:microsoft.com/office/officeart/2005/8/layout/target3"/>
    <dgm:cxn modelId="{832B1A11-2F42-4977-A9B5-3E7F2A3A8DEC}" type="presParOf" srcId="{333A1088-737F-45CB-B68E-254E46348037}" destId="{5A5FFA88-C948-4069-8E93-59FA12366E83}" srcOrd="24" destOrd="0" presId="urn:microsoft.com/office/officeart/2005/8/layout/target3"/>
    <dgm:cxn modelId="{D7903663-52D8-40DD-ADED-ED69BAB07511}" type="presParOf" srcId="{333A1088-737F-45CB-B68E-254E46348037}" destId="{890E4F0B-2866-4A3F-A3C7-2A14B1797930}" srcOrd="25" destOrd="0" presId="urn:microsoft.com/office/officeart/2005/8/layout/target3"/>
    <dgm:cxn modelId="{15CFB14E-185C-4311-A125-77EDADB9307E}" type="presParOf" srcId="{333A1088-737F-45CB-B68E-254E46348037}" destId="{307B873D-D319-40E7-AEA8-EAE5900FADE7}" srcOrd="26" destOrd="0" presId="urn:microsoft.com/office/officeart/2005/8/layout/target3"/>
    <dgm:cxn modelId="{82FA0729-9811-4E7D-AB58-8920CB587936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VY_32_INOVACE_17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Tučňák - odčítání pod sebe bez přechodu desítek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04.06.2012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271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343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73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817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8384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195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133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197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69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9438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112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43129-81F5-4BFC-8D26-D7F3E4C27D89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64927-D31B-4BB1-B11A-211CD5108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187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-li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zlata černá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79173498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7422717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Tučňák-odčítání pod sebe bez přechodu desítek</a:t>
            </a:r>
            <a:endParaRPr lang="cs-CZ" sz="4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Používá správně odčítání.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dčítání.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je určena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 procvičování odčítání pod sebe bez přechodu desítek.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VYUŽITÍ V HODINĚ: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odčítání. Žáci se aktivně podíleli na úkolu a dále vymýšleli další různé příklady. Na konci hodiny jsem každému pracovní list vytiskla a žáci samostatně počítali a vybarvili tučňáka.                        Správnost výpočtů jsme ověřili na tabuli.</a:t>
            </a:r>
          </a:p>
        </p:txBody>
      </p:sp>
    </p:spTree>
    <p:extLst>
      <p:ext uri="{BB962C8B-B14F-4D97-AF65-F5344CB8AC3E}">
        <p14:creationId xmlns:p14="http://schemas.microsoft.com/office/powerpoint/2010/main" val="274923407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8553527" cy="5577483"/>
          </a:xfrm>
        </p:spPr>
      </p:pic>
    </p:spTree>
    <p:extLst>
      <p:ext uri="{BB962C8B-B14F-4D97-AF65-F5344CB8AC3E}">
        <p14:creationId xmlns:p14="http://schemas.microsoft.com/office/powerpoint/2010/main" val="360701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8384134" cy="5554878"/>
          </a:xfrm>
        </p:spPr>
      </p:pic>
    </p:spTree>
    <p:extLst>
      <p:ext uri="{BB962C8B-B14F-4D97-AF65-F5344CB8AC3E}">
        <p14:creationId xmlns:p14="http://schemas.microsoft.com/office/powerpoint/2010/main" val="12153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157</Words>
  <Application>Microsoft Office PowerPoint</Application>
  <PresentationFormat>Předvádění na obrazovce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Autorem materiálu a všech jeho částí, není-li uvedeno jinak, je zlata černá</vt:lpstr>
      <vt:lpstr>Tučňák-odčítání pod sebe bez přechodu desítek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Autorem materiálu a všech jeho částí, není-li uvedeno jinak, je zlata černá</dc:title>
  <dc:creator>Uzivatel</dc:creator>
  <cp:lastModifiedBy>Uzivatel</cp:lastModifiedBy>
  <cp:revision>5</cp:revision>
  <dcterms:created xsi:type="dcterms:W3CDTF">2012-08-04T21:27:40Z</dcterms:created>
  <dcterms:modified xsi:type="dcterms:W3CDTF">2012-08-24T12:17:12Z</dcterms:modified>
</cp:coreProperties>
</file>