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9" r:id="rId4"/>
    <p:sldId id="261" r:id="rId5"/>
    <p:sldId id="260" r:id="rId6"/>
    <p:sldId id="269" r:id="rId7"/>
    <p:sldId id="262" r:id="rId8"/>
    <p:sldId id="264" r:id="rId9"/>
    <p:sldId id="263" r:id="rId10"/>
    <p:sldId id="265" r:id="rId11"/>
    <p:sldId id="270" r:id="rId12"/>
    <p:sldId id="271" r:id="rId13"/>
    <p:sldId id="266" r:id="rId14"/>
    <p:sldId id="267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34" d="100"/>
          <a:sy n="134" d="100"/>
        </p:scale>
        <p:origin x="-72" y="4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VY_32_INOVACE_5/13 </a:t>
          </a:r>
          <a:r>
            <a:rPr lang="cs-CZ" sz="2000" baseline="0" dirty="0" smtClean="0"/>
            <a:t>_OVOCE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 Veselí nad Moravou</a:t>
          </a:r>
          <a:r>
            <a:rPr lang="cs-CZ" sz="2000" smtClean="0"/>
            <a:t>, 1045 Kollárova 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Markéta </a:t>
          </a:r>
          <a:r>
            <a:rPr lang="cs-CZ" sz="2000" dirty="0" err="1" smtClean="0"/>
            <a:t>Kráčalíková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Poznávání a rozlišování ovoce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 Veselí nad Moravou</a:t>
          </a:r>
          <a:r>
            <a:rPr lang="cs-CZ" sz="2000" kern="1200" smtClean="0"/>
            <a:t>, 1045 Kollárova 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Markéta </a:t>
          </a:r>
          <a:r>
            <a:rPr lang="cs-CZ" sz="2000" kern="1200" dirty="0" err="1" smtClean="0"/>
            <a:t>Kráčalíková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VY_32_INOVACE_5/13 </a:t>
          </a:r>
          <a:r>
            <a:rPr lang="cs-CZ" sz="2000" kern="1200" baseline="0" dirty="0" smtClean="0"/>
            <a:t>_OVOCE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Poznávání a rozlišování ovoce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CZ.1.07/1.4.00/21.0822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  <p:transition spd="slow">
    <p:pull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  <p:transition spd="slow">
    <p:pull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  <p:transition spd="slow">
    <p:pull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  <p:transition spd="slow">
    <p:pull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  <p:transition spd="slow">
    <p:pull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  <p:transition spd="slow">
    <p:pull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  <p:transition spd="slow">
    <p:pull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  <p:transition spd="slow">
    <p:pull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  <p:transition spd="slow">
    <p:pull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  <p:transition spd="slow">
    <p:pull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  <p:transition spd="slow">
    <p:pull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/>
    <p:sndAc>
      <p:stSnd>
        <p:snd r:embed="rId13" name="camera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wmf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png"/><Relationship Id="rId7" Type="http://schemas.openxmlformats.org/officeDocument/2006/relationships/image" Target="../media/image1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9" Type="http://schemas.openxmlformats.org/officeDocument/2006/relationships/image" Target="../media/image1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image" Target="../media/image15.png"/><Relationship Id="rId7" Type="http://schemas.openxmlformats.org/officeDocument/2006/relationships/image" Target="../media/image19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wmf"/><Relationship Id="rId4" Type="http://schemas.openxmlformats.org/officeDocument/2006/relationships/image" Target="../media/image16.png"/><Relationship Id="rId9" Type="http://schemas.openxmlformats.org/officeDocument/2006/relationships/image" Target="../media/image21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22.jpeg"/><Relationship Id="rId7" Type="http://schemas.openxmlformats.org/officeDocument/2006/relationships/image" Target="../media/image2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wmf"/><Relationship Id="rId5" Type="http://schemas.openxmlformats.org/officeDocument/2006/relationships/image" Target="../media/image24.wmf"/><Relationship Id="rId4" Type="http://schemas.openxmlformats.org/officeDocument/2006/relationships/image" Target="../media/image23.wmf"/><Relationship Id="rId9" Type="http://schemas.openxmlformats.org/officeDocument/2006/relationships/image" Target="../media/image27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3" Type="http://schemas.openxmlformats.org/officeDocument/2006/relationships/image" Target="../media/image28.png"/><Relationship Id="rId7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1.jpe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3" Type="http://schemas.openxmlformats.org/officeDocument/2006/relationships/image" Target="../media/image28.png"/><Relationship Id="rId7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1.jpe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wmf"/><Relationship Id="rId3" Type="http://schemas.openxmlformats.org/officeDocument/2006/relationships/image" Target="../media/image33.jpeg"/><Relationship Id="rId7" Type="http://schemas.openxmlformats.org/officeDocument/2006/relationships/image" Target="../media/image3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6.jpeg"/><Relationship Id="rId5" Type="http://schemas.openxmlformats.org/officeDocument/2006/relationships/image" Target="../media/image35.png"/><Relationship Id="rId4" Type="http://schemas.openxmlformats.org/officeDocument/2006/relationships/image" Target="../media/image34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wmf"/><Relationship Id="rId3" Type="http://schemas.openxmlformats.org/officeDocument/2006/relationships/image" Target="../media/image33.jpeg"/><Relationship Id="rId7" Type="http://schemas.openxmlformats.org/officeDocument/2006/relationships/image" Target="../media/image3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6.jpeg"/><Relationship Id="rId5" Type="http://schemas.openxmlformats.org/officeDocument/2006/relationships/image" Target="../media/image35.png"/><Relationship Id="rId4" Type="http://schemas.openxmlformats.org/officeDocument/2006/relationships/image" Target="../media/image34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wmf"/><Relationship Id="rId3" Type="http://schemas.openxmlformats.org/officeDocument/2006/relationships/image" Target="../media/image27.wmf"/><Relationship Id="rId7" Type="http://schemas.openxmlformats.org/officeDocument/2006/relationships/image" Target="../media/image40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wmf"/><Relationship Id="rId11" Type="http://schemas.openxmlformats.org/officeDocument/2006/relationships/image" Target="../media/image25.wmf"/><Relationship Id="rId5" Type="http://schemas.openxmlformats.org/officeDocument/2006/relationships/image" Target="../media/image5.png"/><Relationship Id="rId10" Type="http://schemas.openxmlformats.org/officeDocument/2006/relationships/image" Target="../media/image18.png"/><Relationship Id="rId4" Type="http://schemas.openxmlformats.org/officeDocument/2006/relationships/image" Target="../media/image39.png"/><Relationship Id="rId9" Type="http://schemas.openxmlformats.org/officeDocument/2006/relationships/image" Target="../media/image42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wmf"/><Relationship Id="rId3" Type="http://schemas.openxmlformats.org/officeDocument/2006/relationships/image" Target="../media/image27.wmf"/><Relationship Id="rId7" Type="http://schemas.openxmlformats.org/officeDocument/2006/relationships/image" Target="../media/image40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wmf"/><Relationship Id="rId11" Type="http://schemas.openxmlformats.org/officeDocument/2006/relationships/image" Target="../media/image25.wmf"/><Relationship Id="rId5" Type="http://schemas.openxmlformats.org/officeDocument/2006/relationships/image" Target="../media/image5.png"/><Relationship Id="rId10" Type="http://schemas.openxmlformats.org/officeDocument/2006/relationships/image" Target="../media/image18.png"/><Relationship Id="rId4" Type="http://schemas.openxmlformats.org/officeDocument/2006/relationships/image" Target="../media/image39.png"/><Relationship Id="rId9" Type="http://schemas.openxmlformats.org/officeDocument/2006/relationships/image" Target="../media/image42.w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43.wmf"/><Relationship Id="rId7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5.wmf"/><Relationship Id="rId11" Type="http://schemas.openxmlformats.org/officeDocument/2006/relationships/image" Target="../media/image48.wmf"/><Relationship Id="rId5" Type="http://schemas.openxmlformats.org/officeDocument/2006/relationships/image" Target="../media/image44.wmf"/><Relationship Id="rId10" Type="http://schemas.openxmlformats.org/officeDocument/2006/relationships/image" Target="../media/image9.png"/><Relationship Id="rId4" Type="http://schemas.openxmlformats.org/officeDocument/2006/relationships/image" Target="../media/image15.png"/><Relationship Id="rId9" Type="http://schemas.openxmlformats.org/officeDocument/2006/relationships/image" Target="../media/image47.w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43.wmf"/><Relationship Id="rId7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5.wmf"/><Relationship Id="rId11" Type="http://schemas.openxmlformats.org/officeDocument/2006/relationships/image" Target="../media/image48.wmf"/><Relationship Id="rId5" Type="http://schemas.openxmlformats.org/officeDocument/2006/relationships/image" Target="../media/image44.wmf"/><Relationship Id="rId10" Type="http://schemas.openxmlformats.org/officeDocument/2006/relationships/image" Target="../media/image9.png"/><Relationship Id="rId4" Type="http://schemas.openxmlformats.org/officeDocument/2006/relationships/image" Target="../media/image15.png"/><Relationship Id="rId9" Type="http://schemas.openxmlformats.org/officeDocument/2006/relationships/image" Target="../media/image47.w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5260302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 spd="slow">
    <p:pull/>
    <p:sndAc>
      <p:stSnd>
        <p:snd r:embed="rId3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Učební materiál je určen pro žáky s těžkou a středně těžkou mentální retardací.</a:t>
            </a:r>
          </a:p>
          <a:p>
            <a:r>
              <a:rPr lang="cs-CZ" dirty="0"/>
              <a:t>Je zaměřen na výuku předmětu  Rozumové výchovy, kdy žáci poznávají a určují jednotlivé </a:t>
            </a:r>
            <a:r>
              <a:rPr lang="cs-CZ" dirty="0" smtClean="0"/>
              <a:t>druhy ovoce. </a:t>
            </a:r>
            <a:endParaRPr lang="cs-CZ" dirty="0"/>
          </a:p>
          <a:p>
            <a:r>
              <a:rPr lang="cs-CZ" dirty="0"/>
              <a:t>Určeno pro práci na interaktivní tabuli.</a:t>
            </a:r>
          </a:p>
          <a:p>
            <a:r>
              <a:rPr lang="cs-CZ" dirty="0" smtClean="0"/>
              <a:t>Vytvořeno: leden 2012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OVOCE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Users\Radek\AppData\Local\Microsoft\Windows\Temporary Internet Files\Content.IE5\PTFX1KED\MP900403149[1]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69" t="1418" r="21018" b="10163"/>
          <a:stretch/>
        </p:blipFill>
        <p:spPr bwMode="auto">
          <a:xfrm>
            <a:off x="827576" y="1556791"/>
            <a:ext cx="2035771" cy="20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Radek\AppData\Local\Microsoft\Windows\Temporary Internet Files\Content.IE5\0KPZI1VF\MC90043691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286" y="1700808"/>
            <a:ext cx="2052000" cy="20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20621" y="3568142"/>
            <a:ext cx="1391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ŠVESTKA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32" name="Picture 8" descr="C:\Users\Radek\AppData\Local\Microsoft\Windows\Temporary Internet Files\Content.IE5\PTFX1KED\MC90019340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9309" y="1471982"/>
            <a:ext cx="2333696" cy="19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228183" y="3528839"/>
            <a:ext cx="14362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MERUŇKA</a:t>
            </a:r>
            <a:endParaRPr lang="cs-CZ" b="1" dirty="0">
              <a:solidFill>
                <a:srgbClr val="FFC000"/>
              </a:solidFill>
            </a:endParaRPr>
          </a:p>
        </p:txBody>
      </p:sp>
      <p:pic>
        <p:nvPicPr>
          <p:cNvPr id="1033" name="Picture 9" descr="C:\Users\Radek\AppData\Local\Microsoft\Windows\Temporary Internet Files\Content.IE5\0KPZI1VF\MC900436899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8907" y="4122140"/>
            <a:ext cx="1872000" cy="18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973720" y="6134988"/>
            <a:ext cx="12414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JAHODA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39" name="Picture 15" descr="C:\Users\Radek\AppData\Local\Microsoft\Windows\Temporary Internet Files\Content.IE5\0KPZI1VF\MP900402107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02" t="38750" r="20695" b="16216"/>
          <a:stretch/>
        </p:blipFill>
        <p:spPr bwMode="auto">
          <a:xfrm>
            <a:off x="3635896" y="4260286"/>
            <a:ext cx="1937987" cy="18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022882" y="6127614"/>
            <a:ext cx="119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/>
                </a:solidFill>
              </a:rPr>
              <a:t>BROSKEV</a:t>
            </a:r>
            <a:endParaRPr lang="cs-CZ" b="1" dirty="0">
              <a:solidFill>
                <a:schemeClr val="accent6"/>
              </a:solidFill>
            </a:endParaRPr>
          </a:p>
        </p:txBody>
      </p:sp>
      <p:pic>
        <p:nvPicPr>
          <p:cNvPr id="1040" name="Picture 16" descr="C:\Users\Radek\AppData\Local\Microsoft\Windows\Temporary Internet Files\Content.IE5\PTFX1KED\MC900441719[1].pn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659"/>
          <a:stretch/>
        </p:blipFill>
        <p:spPr bwMode="auto">
          <a:xfrm>
            <a:off x="943165" y="4414062"/>
            <a:ext cx="1658651" cy="18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146409" y="6205954"/>
            <a:ext cx="11220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T</a:t>
            </a:r>
            <a:r>
              <a:rPr lang="cs-CZ" b="1" i="1" dirty="0" smtClean="0">
                <a:solidFill>
                  <a:srgbClr val="C00000"/>
                </a:solidFill>
              </a:rPr>
              <a:t>ŘE</a:t>
            </a:r>
            <a:r>
              <a:rPr lang="cs-CZ" b="1" dirty="0" smtClean="0">
                <a:solidFill>
                  <a:srgbClr val="C00000"/>
                </a:solidFill>
              </a:rPr>
              <a:t>ŠEŇ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3752808"/>
            <a:ext cx="8956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JABLKO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710724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0" grpId="0"/>
      <p:bldP spid="11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OVOCE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31640" y="3787165"/>
            <a:ext cx="11045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HRUŠKA</a:t>
            </a:r>
            <a:endParaRPr lang="cs-CZ" b="1" dirty="0">
              <a:solidFill>
                <a:srgbClr val="FFFF00"/>
              </a:solidFill>
            </a:endParaRPr>
          </a:p>
        </p:txBody>
      </p:sp>
      <p:pic>
        <p:nvPicPr>
          <p:cNvPr id="1038" name="Picture 14" descr="C:\Users\Radek\AppData\Local\Microsoft\Windows\Temporary Internet Files\Content.IE5\0KPZI1VF\MC90043689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45" y="1525650"/>
            <a:ext cx="1944000" cy="19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804248" y="3436087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HROZEN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12" name="Picture 2" descr="C:\Users\Radek\AppData\Local\Microsoft\Windows\Temporary Internet Files\Content.IE5\RJYZ2XLN\MC90043690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4190" y="1412776"/>
            <a:ext cx="1944000" cy="19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4109204" y="3284984"/>
            <a:ext cx="9765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MALINA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Radek\AppData\Local\Microsoft\Windows\Temporary Internet Files\Content.IE5\RJYZ2XLN\MC900436901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955" y="4156497"/>
            <a:ext cx="1872000" cy="18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043094" y="6093847"/>
            <a:ext cx="11528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BORŮVKA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31" name="Picture 7" descr="C:\Users\Radek\AppData\Local\Microsoft\Windows\Temporary Internet Files\Content.IE5\PTFX1KED\MP900402073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649" t="28568" b="30914"/>
          <a:stretch/>
        </p:blipFill>
        <p:spPr bwMode="auto">
          <a:xfrm>
            <a:off x="3779912" y="4354497"/>
            <a:ext cx="1685050" cy="14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4169155" y="6084974"/>
            <a:ext cx="916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C00"/>
                </a:solidFill>
              </a:rPr>
              <a:t>CITRÓN</a:t>
            </a:r>
            <a:endParaRPr lang="cs-CZ" b="1" dirty="0">
              <a:solidFill>
                <a:srgbClr val="FFCC00"/>
              </a:solidFill>
            </a:endParaRPr>
          </a:p>
        </p:txBody>
      </p:sp>
      <p:pic>
        <p:nvPicPr>
          <p:cNvPr id="19" name="Picture 9" descr="C:\Users\Radek\AppData\Local\Microsoft\Windows\Temporary Internet Files\Content.IE5\0KPZI1VF\MC90035860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7515" y="4354497"/>
            <a:ext cx="1845259" cy="1463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Radek\AppData\Local\Microsoft\Windows\Temporary Internet Files\Content.IE5\PTFX1KED\MP900438787[1]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62" t="1434" r="6162" b="16502"/>
          <a:stretch/>
        </p:blipFill>
        <p:spPr bwMode="auto">
          <a:xfrm>
            <a:off x="1117130" y="157864"/>
            <a:ext cx="2088000" cy="1308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6790606" y="6165304"/>
            <a:ext cx="731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RYBÍZ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Radek\AppData\Local\Microsoft\Windows\Temporary Internet Files\Content.IE5\AEKON90K\MC90019351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783" y="1506328"/>
            <a:ext cx="1620000" cy="2236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7850866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13" grpId="0"/>
      <p:bldP spid="14" grpId="0"/>
      <p:bldP spid="17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OVOCE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2050" name="Picture 2" descr="C:\Users\Radek\AppData\Local\Microsoft\Windows\Temporary Internet Files\Content.IE5\RJYZ2XLN\MC90044172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955" y="1556792"/>
            <a:ext cx="1620000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1043609" y="3176792"/>
            <a:ext cx="1399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POMERANČ</a:t>
            </a:r>
            <a:endParaRPr lang="cs-CZ" b="1" dirty="0">
              <a:solidFill>
                <a:srgbClr val="FFC000"/>
              </a:solidFill>
            </a:endParaRPr>
          </a:p>
        </p:txBody>
      </p:sp>
      <p:pic>
        <p:nvPicPr>
          <p:cNvPr id="2051" name="Picture 3" descr="C:\Users\Radek\AppData\Local\Microsoft\Windows\Temporary Internet Files\Content.IE5\0KPZI1VF\MC90044171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2397" y="1553789"/>
            <a:ext cx="1656000" cy="16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4168525" y="3176792"/>
            <a:ext cx="895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BANÁN</a:t>
            </a:r>
            <a:endParaRPr lang="cs-CZ" b="1" dirty="0">
              <a:solidFill>
                <a:srgbClr val="FFFF00"/>
              </a:solidFill>
            </a:endParaRPr>
          </a:p>
        </p:txBody>
      </p:sp>
      <p:pic>
        <p:nvPicPr>
          <p:cNvPr id="2052" name="Picture 4" descr="C:\Users\Radek\AppData\Local\Microsoft\Windows\Temporary Internet Files\Content.IE5\PTFX1KED\MC900246115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403"/>
          <a:stretch/>
        </p:blipFill>
        <p:spPr bwMode="auto">
          <a:xfrm>
            <a:off x="6156176" y="1503376"/>
            <a:ext cx="2008943" cy="1865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6540534" y="3546124"/>
            <a:ext cx="1567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/>
                </a:solidFill>
              </a:rPr>
              <a:t>MANDARINKA</a:t>
            </a:r>
            <a:endParaRPr lang="cs-CZ" b="1" dirty="0">
              <a:solidFill>
                <a:schemeClr val="accent6"/>
              </a:solidFill>
            </a:endParaRPr>
          </a:p>
        </p:txBody>
      </p:sp>
      <p:pic>
        <p:nvPicPr>
          <p:cNvPr id="2055" name="Picture 7" descr="C:\Users\Radek\AppData\Local\Microsoft\Windows\Temporary Internet Files\Content.IE5\RJYZ2XLN\MC900436903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455" y="4162772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225306" y="5877272"/>
            <a:ext cx="10510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MELOUN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060" name="Picture 12" descr="C:\Users\Radek\AppData\Local\Microsoft\Windows\Temporary Internet Files\Content.IE5\RJYZ2XLN\MC90019339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9310" y="3793938"/>
            <a:ext cx="1342173" cy="22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4076512" y="6179507"/>
            <a:ext cx="10166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ANANAS</a:t>
            </a:r>
            <a:endParaRPr lang="cs-CZ" b="1" dirty="0">
              <a:solidFill>
                <a:srgbClr val="FFC000"/>
              </a:solidFill>
            </a:endParaRPr>
          </a:p>
        </p:txBody>
      </p:sp>
      <p:pic>
        <p:nvPicPr>
          <p:cNvPr id="2061" name="Picture 13" descr="C:\Users\Radek\AppData\Local\Microsoft\Windows\Temporary Internet Files\Content.IE5\RJYZ2XLN\MC90011261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274536"/>
            <a:ext cx="1656000" cy="1535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7380312" y="6080913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KIVI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5" name="Picture 4" descr="C:\Users\Radek\AppData\Local\Microsoft\Windows\Temporary Internet Files\Content.IE5\AEKON90K\MP900313733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955" y="289002"/>
            <a:ext cx="1728000" cy="1146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0825740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3"/>
                </a:solidFill>
              </a:rPr>
              <a:t>OVOCE ROSTOUCÍ NA STROMĚ</a:t>
            </a:r>
            <a:endParaRPr lang="cs-CZ" dirty="0">
              <a:solidFill>
                <a:schemeClr val="accent3"/>
              </a:solidFill>
            </a:endParaRPr>
          </a:p>
        </p:txBody>
      </p:sp>
      <p:pic>
        <p:nvPicPr>
          <p:cNvPr id="1028" name="Picture 4" descr="C:\Users\Radek\AppData\Local\Microsoft\Windows\Temporary Internet Files\Content.IE5\AEKON90K\MP900406533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43" t="28139" r="9962"/>
          <a:stretch/>
        </p:blipFill>
        <p:spPr bwMode="auto">
          <a:xfrm>
            <a:off x="3491880" y="1682172"/>
            <a:ext cx="1293134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Radek\AppData\Local\Microsoft\Windows\Temporary Internet Files\Content.IE5\PTFX1KED\MC90035857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6184" y="1484784"/>
            <a:ext cx="1440000" cy="1426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Radek\AppData\Local\Microsoft\Windows\Temporary Internet Files\Content.IE5\PTFX1KED\MC90035856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4408" y="3313953"/>
            <a:ext cx="1842516" cy="1410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Radek\AppData\Local\Microsoft\Windows\Temporary Internet Files\Content.IE5\0KPZI1VF\MC90019340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050172"/>
            <a:ext cx="1728000" cy="1439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3293117" y="1426494"/>
            <a:ext cx="0" cy="5175828"/>
          </a:xfrm>
          <a:prstGeom prst="line">
            <a:avLst/>
          </a:prstGeom>
          <a:ln w="5715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8" name="Picture 14" descr="C:\Users\Radek\AppData\Local\Microsoft\Windows\Temporary Internet Files\Content.IE5\PTFX1KED\MC90019352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737849"/>
            <a:ext cx="1476000" cy="1775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Radek\AppData\Local\Microsoft\Windows\Temporary Internet Files\Content.IE5\RJYZ2XLN\MP900402107[1]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23" t="29742" r="7052" b="18086"/>
          <a:stretch/>
        </p:blipFill>
        <p:spPr bwMode="auto">
          <a:xfrm>
            <a:off x="3491880" y="5013176"/>
            <a:ext cx="1548000" cy="1434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Radek\AppData\Local\Microsoft\Windows\Temporary Internet Files\Content.IE5\PTFX1KED\MC90002724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765" y="2564904"/>
            <a:ext cx="2327298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1466855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OZNAČ OVOCE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099" name="Picture 3" descr="C:\Users\Radek\AppData\Local\Microsoft\Windows\Temporary Internet Files\Content.IE5\PTFX1KED\MC90043689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62880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Radek\AppData\Local\Microsoft\Windows\Temporary Internet Files\Content.IE5\RJYZ2XLN\MC90044173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5704" y="1514050"/>
            <a:ext cx="1944000" cy="19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Radek\AppData\Local\Microsoft\Windows\Temporary Internet Files\Content.IE5\PTFX1KED\MC90044178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612825"/>
            <a:ext cx="1872000" cy="18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Radek\AppData\Local\Microsoft\Windows\Temporary Internet Files\Content.IE5\AEKON90K\MP900433991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74" t="4501" r="18315" b="12651"/>
          <a:stretch/>
        </p:blipFill>
        <p:spPr bwMode="auto">
          <a:xfrm>
            <a:off x="323528" y="3774264"/>
            <a:ext cx="1836000" cy="1757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Radek\AppData\Local\Microsoft\Windows\Temporary Internet Files\Content.IE5\PTFX1KED\MC900436900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71450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Radek\AppData\Local\Microsoft\Windows\Temporary Internet Files\Content.IE5\AEKON90K\MP900422876[1]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03" t="21962" r="19176" b="24139"/>
          <a:stretch/>
        </p:blipFill>
        <p:spPr bwMode="auto">
          <a:xfrm>
            <a:off x="3519704" y="3971069"/>
            <a:ext cx="2556000" cy="1513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125455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SPRÁVNÁ ODPOVĚĎ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099" name="Picture 3" descr="C:\Users\Radek\AppData\Local\Microsoft\Windows\Temporary Internet Files\Content.IE5\PTFX1KED\MC90043689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62880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Radek\AppData\Local\Microsoft\Windows\Temporary Internet Files\Content.IE5\RJYZ2XLN\MC90044173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595644"/>
            <a:ext cx="1944000" cy="19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Radek\AppData\Local\Microsoft\Windows\Temporary Internet Files\Content.IE5\PTFX1KED\MC90044178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612825"/>
            <a:ext cx="1872000" cy="18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Radek\AppData\Local\Microsoft\Windows\Temporary Internet Files\Content.IE5\AEKON90K\MP900433991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74" t="4501" r="18315" b="12651"/>
          <a:stretch/>
        </p:blipFill>
        <p:spPr bwMode="auto">
          <a:xfrm>
            <a:off x="323528" y="3774264"/>
            <a:ext cx="1836000" cy="1757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Radek\AppData\Local\Microsoft\Windows\Temporary Internet Files\Content.IE5\PTFX1KED\MC900436900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71039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Radek\AppData\Local\Microsoft\Windows\Temporary Internet Files\Content.IE5\AEKON90K\MP900422876[1]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03" t="21962" r="19176" b="24139"/>
          <a:stretch/>
        </p:blipFill>
        <p:spPr bwMode="auto">
          <a:xfrm>
            <a:off x="3519704" y="3971069"/>
            <a:ext cx="2556000" cy="1513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971600" y="1710394"/>
            <a:ext cx="1944216" cy="1747656"/>
          </a:xfrm>
          <a:prstGeom prst="ellipse">
            <a:avLst/>
          </a:prstGeom>
          <a:noFill/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6588224" y="1772816"/>
            <a:ext cx="1584176" cy="176682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275856" y="3774264"/>
            <a:ext cx="2952328" cy="195899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6123976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OZNAČ OVOCE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5122" name="Picture 2" descr="C:\Users\Radek\AppData\Local\Microsoft\Windows\Temporary Internet Files\Content.IE5\RJYZ2XLN\MP900400600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9" t="29633" r="13087" b="16770"/>
          <a:stretch/>
        </p:blipFill>
        <p:spPr bwMode="auto">
          <a:xfrm>
            <a:off x="6315119" y="2006952"/>
            <a:ext cx="1800000" cy="1459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Radek\AppData\Local\Microsoft\Windows\Temporary Internet Files\Content.IE5\AEKON90K\MC9002461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29" y="1692637"/>
            <a:ext cx="1299392" cy="20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Radek\AppData\Local\Microsoft\Windows\Temporary Internet Files\Content.IE5\0KPZI1VF\MC900441744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750" y="3861048"/>
            <a:ext cx="1944000" cy="19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Radek\AppData\Local\Microsoft\Windows\Temporary Internet Files\Content.IE5\PTFX1KED\MP900406500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63" t="16183" r="28774" b="16581"/>
          <a:stretch/>
        </p:blipFill>
        <p:spPr bwMode="auto">
          <a:xfrm>
            <a:off x="3635896" y="4293096"/>
            <a:ext cx="2340000" cy="1619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Radek\AppData\Local\Microsoft\Windows\Temporary Internet Files\Content.IE5\0KPZI1VF\MP900432747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19" t="16688" r="32995" b="7333"/>
          <a:stretch/>
        </p:blipFill>
        <p:spPr bwMode="auto">
          <a:xfrm>
            <a:off x="3491880" y="1772821"/>
            <a:ext cx="2232000" cy="2059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Radek\AppData\Local\Microsoft\Windows\Temporary Internet Files\Content.IE5\RJYZ2XLN\MC90008842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215953"/>
            <a:ext cx="2484000" cy="1696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6677589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SPRÁVNÁ ODPOVĚĎ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5122" name="Picture 2" descr="C:\Users\Radek\AppData\Local\Microsoft\Windows\Temporary Internet Files\Content.IE5\RJYZ2XLN\MP900400600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9" t="29633" r="13087" b="16770"/>
          <a:stretch/>
        </p:blipFill>
        <p:spPr bwMode="auto">
          <a:xfrm>
            <a:off x="6315119" y="2006952"/>
            <a:ext cx="1800000" cy="1459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Radek\AppData\Local\Microsoft\Windows\Temporary Internet Files\Content.IE5\AEKON90K\MC9002461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29" y="1692637"/>
            <a:ext cx="1299392" cy="20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Radek\AppData\Local\Microsoft\Windows\Temporary Internet Files\Content.IE5\0KPZI1VF\MC900441744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3316" y="3968875"/>
            <a:ext cx="1944000" cy="19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Radek\AppData\Local\Microsoft\Windows\Temporary Internet Files\Content.IE5\PTFX1KED\MP900406500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63" t="16183" r="28774" b="16581"/>
          <a:stretch/>
        </p:blipFill>
        <p:spPr bwMode="auto">
          <a:xfrm>
            <a:off x="3275856" y="4725144"/>
            <a:ext cx="2340000" cy="1619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Radek\AppData\Local\Microsoft\Windows\Temporary Internet Files\Content.IE5\0KPZI1VF\MP900432747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19" t="16688" r="32995" b="7333"/>
          <a:stretch/>
        </p:blipFill>
        <p:spPr bwMode="auto">
          <a:xfrm>
            <a:off x="3491880" y="1772821"/>
            <a:ext cx="2232000" cy="2059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Radek\AppData\Local\Microsoft\Windows\Temporary Internet Files\Content.IE5\RJYZ2XLN\MC90008842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114098"/>
            <a:ext cx="2484000" cy="1696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3491880" y="1692637"/>
            <a:ext cx="2304256" cy="231242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6444208" y="2006952"/>
            <a:ext cx="1800200" cy="171008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67544" y="4154835"/>
            <a:ext cx="2520280" cy="165618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473316" y="4442867"/>
            <a:ext cx="1583602" cy="136815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0865732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3100" dirty="0" smtClean="0">
                <a:solidFill>
                  <a:schemeClr val="accent6">
                    <a:lumMod val="50000"/>
                  </a:schemeClr>
                </a:solidFill>
              </a:rPr>
              <a:t>OZNAČ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OVOCE</a:t>
            </a:r>
            <a:r>
              <a:rPr lang="cs-CZ" sz="3100" dirty="0" smtClean="0">
                <a:solidFill>
                  <a:schemeClr val="accent6">
                    <a:lumMod val="50000"/>
                  </a:schemeClr>
                </a:solidFill>
              </a:rPr>
              <a:t>, KTERÉ ROSTE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NA STOMĚ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099" name="Picture 3" descr="C:\Users\Radek\AppData\Local\Microsoft\Windows\Temporary Internet Files\Content.IE5\AEKON90K\MC9000272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57" y="2276792"/>
            <a:ext cx="2614227" cy="367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Radek\AppData\Local\Microsoft\Windows\Temporary Internet Files\Content.IE5\RJYZ2XLN\MC90044170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556792"/>
            <a:ext cx="1440000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3"/>
          <p:cNvCxnSpPr/>
          <p:nvPr/>
        </p:nvCxnSpPr>
        <p:spPr>
          <a:xfrm>
            <a:off x="3648756" y="1556792"/>
            <a:ext cx="0" cy="4680520"/>
          </a:xfrm>
          <a:prstGeom prst="line">
            <a:avLst/>
          </a:prstGeom>
          <a:ln w="5715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01" name="Picture 5" descr="C:\Users\Radek\AppData\Local\Microsoft\Windows\Temporary Internet Files\Content.IE5\0KPZI1VF\MC900436899[2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4501" y="1552332"/>
            <a:ext cx="1044000" cy="10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Radek\AppData\Local\Microsoft\Windows\Temporary Internet Files\Content.IE5\AEKON90K\MC900193516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3268" y="1456585"/>
            <a:ext cx="1188000" cy="1640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Radek\AppData\Local\Microsoft\Windows\Temporary Internet Files\Content.IE5\0KPZI1VF\MC90019351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7912" y="2762228"/>
            <a:ext cx="1404000" cy="1549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Radek\AppData\Local\Microsoft\Windows\Temporary Internet Files\Content.IE5\PTFX1KED\MC90019352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3268" y="3155511"/>
            <a:ext cx="1584000" cy="1156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Radek\AppData\Local\Microsoft\Windows\Temporary Internet Files\Content.IE5\PTFX1KED\MC90019352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311796"/>
            <a:ext cx="2196000" cy="1423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C:\Users\Radek\AppData\Local\Microsoft\Windows\Temporary Internet Files\Content.IE5\RJYZ2XLN\MC900436903[2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473346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Radek\AppData\Local\Microsoft\Windows\Temporary Internet Files\Content.IE5\0KPZI1VF\MC900193526[1].wmf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72" t="36464" r="8124"/>
          <a:stretch/>
        </p:blipFill>
        <p:spPr bwMode="auto">
          <a:xfrm>
            <a:off x="5436096" y="5455888"/>
            <a:ext cx="1404000" cy="1230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0002221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SPRÁVNÁ ODPOVĚĎ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099" name="Picture 3" descr="C:\Users\Radek\AppData\Local\Microsoft\Windows\Temporary Internet Files\Content.IE5\AEKON90K\MC9000272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074332"/>
            <a:ext cx="2614227" cy="3874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Radek\AppData\Local\Microsoft\Windows\Temporary Internet Files\Content.IE5\RJYZ2XLN\MC90044170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6135" y="1525665"/>
            <a:ext cx="1440000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3"/>
          <p:cNvCxnSpPr/>
          <p:nvPr/>
        </p:nvCxnSpPr>
        <p:spPr>
          <a:xfrm>
            <a:off x="3635896" y="1556792"/>
            <a:ext cx="0" cy="5184576"/>
          </a:xfrm>
          <a:prstGeom prst="line">
            <a:avLst/>
          </a:prstGeom>
          <a:ln w="5715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01" name="Picture 5" descr="C:\Users\Radek\AppData\Local\Microsoft\Windows\Temporary Internet Files\Content.IE5\0KPZI1VF\MC900436899[2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4501" y="1552332"/>
            <a:ext cx="1044000" cy="10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Radek\AppData\Local\Microsoft\Windows\Temporary Internet Files\Content.IE5\AEKON90K\MC900193516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3268" y="1456585"/>
            <a:ext cx="1188000" cy="1640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Radek\AppData\Local\Microsoft\Windows\Temporary Internet Files\Content.IE5\0KPZI1VF\MC90019351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7934" y="3155511"/>
            <a:ext cx="1404000" cy="1549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Radek\AppData\Local\Microsoft\Windows\Temporary Internet Files\Content.IE5\PTFX1KED\MC90019352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5360" y="3212976"/>
            <a:ext cx="1584000" cy="1156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Radek\AppData\Local\Microsoft\Windows\Temporary Internet Files\Content.IE5\PTFX1KED\MC90019352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9268" y="4771491"/>
            <a:ext cx="2196000" cy="1423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C:\Users\Radek\AppData\Local\Microsoft\Windows\Temporary Internet Files\Content.IE5\RJYZ2XLN\MC900436903[2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6776" y="4626033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3851919" y="1724021"/>
            <a:ext cx="1404215" cy="138269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219736" y="3360019"/>
            <a:ext cx="1314118" cy="13573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7553268" y="1724021"/>
            <a:ext cx="1123188" cy="163297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 descr="C:\Users\Radek\AppData\Local\Microsoft\Windows\Temporary Internet Files\Content.IE5\0KPZI1VF\MC900193526[1].wmf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72" t="36464" r="8124"/>
          <a:stretch/>
        </p:blipFill>
        <p:spPr bwMode="auto">
          <a:xfrm>
            <a:off x="5524271" y="5455889"/>
            <a:ext cx="1404000" cy="1230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vál 7"/>
          <p:cNvSpPr/>
          <p:nvPr/>
        </p:nvSpPr>
        <p:spPr>
          <a:xfrm>
            <a:off x="5524271" y="5455888"/>
            <a:ext cx="1227541" cy="128547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850885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ZAKROUŠKUJ ČERVENÉ OVOCE</a:t>
            </a:r>
            <a:endParaRPr lang="cs-CZ" dirty="0"/>
          </a:p>
        </p:txBody>
      </p:sp>
      <p:pic>
        <p:nvPicPr>
          <p:cNvPr id="6146" name="Picture 2" descr="C:\Users\Radek\AppData\Local\Microsoft\Windows\Temporary Internet Files\Content.IE5\AEKON90K\MC9002460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412776"/>
            <a:ext cx="1872000" cy="1431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Radek\AppData\Local\Microsoft\Windows\Temporary Internet Files\Content.IE5\RJYZ2XLN\MC900441720[2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360703"/>
            <a:ext cx="1584000" cy="15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Radek\AppData\Local\Microsoft\Windows\Temporary Internet Files\Content.IE5\0KPZI1VF\MC900357315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903" t="54261" b="8271"/>
          <a:stretch/>
        </p:blipFill>
        <p:spPr bwMode="auto">
          <a:xfrm>
            <a:off x="467544" y="4792266"/>
            <a:ext cx="1620000" cy="1262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Radek\AppData\Local\Microsoft\Windows\Temporary Internet Files\Content.IE5\PTFX1KED\MC9003323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3607" y="1671375"/>
            <a:ext cx="1826057" cy="1481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Radek\AppData\Local\Microsoft\Windows\Temporary Internet Files\Content.IE5\AEKON90K\MC900441719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9295" y="3542395"/>
            <a:ext cx="1764000" cy="17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Radek\AppData\Local\Microsoft\Windows\Temporary Internet Files\Content.IE5\0KPZI1VF\MC900441781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205261"/>
            <a:ext cx="1692000" cy="16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Radek\AppData\Local\Microsoft\Windows\Temporary Internet Files\Content.IE5\AEKON90K\MC90019343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5709" y="3542395"/>
            <a:ext cx="2556000" cy="1087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Radek\AppData\Local\Microsoft\Windows\Temporary Internet Files\Content.IE5\RJYZ2XLN\MC900436900[2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016" y="440370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Radek\AppData\Local\Microsoft\Windows\Temporary Internet Files\Content.IE5\0KPZI1VF\MC90008826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5709" y="4689050"/>
            <a:ext cx="2016000" cy="1351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082626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pic>
        <p:nvPicPr>
          <p:cNvPr id="6146" name="Picture 2" descr="C:\Users\Radek\AppData\Local\Microsoft\Windows\Temporary Internet Files\Content.IE5\AEKON90K\MC9002460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4887" y="1389300"/>
            <a:ext cx="1872000" cy="1431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Radek\AppData\Local\Microsoft\Windows\Temporary Internet Files\Content.IE5\RJYZ2XLN\MC900441720[2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028522"/>
            <a:ext cx="1584000" cy="15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Radek\AppData\Local\Microsoft\Windows\Temporary Internet Files\Content.IE5\0KPZI1VF\MC900357315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903" t="54261" b="8271"/>
          <a:stretch/>
        </p:blipFill>
        <p:spPr bwMode="auto">
          <a:xfrm>
            <a:off x="377536" y="4649348"/>
            <a:ext cx="1620000" cy="1262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Radek\AppData\Local\Microsoft\Windows\Temporary Internet Files\Content.IE5\PTFX1KED\MC9003323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3607" y="1671375"/>
            <a:ext cx="1826057" cy="1481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Radek\AppData\Local\Microsoft\Windows\Temporary Internet Files\Content.IE5\AEKON90K\MC900441719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9295" y="3542395"/>
            <a:ext cx="1764000" cy="17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Radek\AppData\Local\Microsoft\Windows\Temporary Internet Files\Content.IE5\0KPZI1VF\MC900441781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205261"/>
            <a:ext cx="1692000" cy="16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Radek\AppData\Local\Microsoft\Windows\Temporary Internet Files\Content.IE5\AEKON90K\MC90019343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5709" y="3542395"/>
            <a:ext cx="2556000" cy="1087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Radek\AppData\Local\Microsoft\Windows\Temporary Internet Files\Content.IE5\RJYZ2XLN\MC900436900[2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016" y="440370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Radek\AppData\Local\Microsoft\Windows\Temporary Internet Files\Content.IE5\0KPZI1VF\MC90008826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5709" y="4689050"/>
            <a:ext cx="2016000" cy="1351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4995760" y="1542045"/>
            <a:ext cx="1664472" cy="145521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2303568" y="3542395"/>
            <a:ext cx="1620360" cy="2190861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926887" y="4509120"/>
            <a:ext cx="1425345" cy="1609084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845393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www.office.microsoft.com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370</TotalTime>
  <Words>126</Words>
  <Application>Microsoft Office PowerPoint</Application>
  <PresentationFormat>Předvádění na obrazovce (4:3)</PresentationFormat>
  <Paragraphs>43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ANOTACE</vt:lpstr>
      <vt:lpstr>OVOCE</vt:lpstr>
      <vt:lpstr>OVOCE</vt:lpstr>
      <vt:lpstr>OVOCE</vt:lpstr>
      <vt:lpstr>OVOCE ROSTOUCÍ NA STROMĚ</vt:lpstr>
      <vt:lpstr>OZNAČ OVOCE</vt:lpstr>
      <vt:lpstr>SPRÁVNÁ ODPOVĚĎ</vt:lpstr>
      <vt:lpstr>OZNAČ OVOCE</vt:lpstr>
      <vt:lpstr>SPRÁVNÁ ODPOVĚĎ</vt:lpstr>
      <vt:lpstr>OZNAČ OVOCE, KTERÉ ROSTE NA STOMĚ</vt:lpstr>
      <vt:lpstr>SPRÁVNÁ ODPOVĚĎ</vt:lpstr>
      <vt:lpstr>ZAKROUŠKUJ ČERVENÉ OVOCE</vt:lpstr>
      <vt:lpstr>SPRÁVNÁ ODPOVĚĎ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kracalikova</cp:lastModifiedBy>
  <cp:revision>36</cp:revision>
  <dcterms:created xsi:type="dcterms:W3CDTF">2011-06-20T10:40:08Z</dcterms:created>
  <dcterms:modified xsi:type="dcterms:W3CDTF">2012-03-06T13:27:21Z</dcterms:modified>
</cp:coreProperties>
</file>