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VY_52_INOVACE_2/18_ELEKTŘINA _V_AUTĚ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Elektřina v autě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216" custLinFactNeighborY="393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108229-B1AB-4D97-B9AD-7FE1CEE985F0}" type="presOf" srcId="{39F8B381-5807-488E-AC22-73DD4140ED4A}" destId="{71045F8C-00FA-488E-A7BD-E2E6753D979D}" srcOrd="0" destOrd="0" presId="urn:microsoft.com/office/officeart/2005/8/layout/target3"/>
    <dgm:cxn modelId="{338EF555-B2F2-4768-8948-773C08A5E54E}" type="presOf" srcId="{019433A1-1324-4DE1-9E6F-32B851095F74}" destId="{E7297F21-D4FD-4A41-AE58-814D01A6B5E7}" srcOrd="1" destOrd="0" presId="urn:microsoft.com/office/officeart/2005/8/layout/target3"/>
    <dgm:cxn modelId="{25AF47E3-56B2-4572-869C-D46C58DB347D}" type="presOf" srcId="{C73C7642-F245-4585-8F88-243F9FAEF6CA}" destId="{9A9B6F4F-B6FF-4F2D-B640-A8473E589523}" srcOrd="0" destOrd="0" presId="urn:microsoft.com/office/officeart/2005/8/layout/target3"/>
    <dgm:cxn modelId="{058DF569-EC67-4D62-957F-61B947EE33F5}" type="presOf" srcId="{C73C7642-F245-4585-8F88-243F9FAEF6CA}" destId="{59F530CB-4999-43B3-A00D-6AB53886BD77}" srcOrd="1" destOrd="0" presId="urn:microsoft.com/office/officeart/2005/8/layout/target3"/>
    <dgm:cxn modelId="{2A373FB0-9362-4435-A4EE-56233BD7E7AB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98324AC-3695-43B6-8364-554C76235D2C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9083145-ED96-4394-8B3A-2998A0E706EE}" type="presOf" srcId="{EBC41103-E2E5-4D48-9B4B-425520D3D098}" destId="{A27B6496-BF1B-4384-9217-9659064D5D6A}" srcOrd="1" destOrd="0" presId="urn:microsoft.com/office/officeart/2005/8/layout/target3"/>
    <dgm:cxn modelId="{CB8E5046-F000-48A7-B3B4-F8FAB5F9BDEC}" type="presOf" srcId="{FBBFC3EA-9D9D-4F3A-BEA6-9C2C0E46BF20}" destId="{832BF48F-0145-4429-9E02-8FCA946CCE9E}" srcOrd="1" destOrd="0" presId="urn:microsoft.com/office/officeart/2005/8/layout/target3"/>
    <dgm:cxn modelId="{7535C9A0-5570-42D4-987C-4481C3767507}" type="presOf" srcId="{445C7998-7549-48B0-BD68-D4F0167F02E5}" destId="{BC35EE03-4121-4EF9-923D-7CB6D30D358D}" srcOrd="0" destOrd="0" presId="urn:microsoft.com/office/officeart/2005/8/layout/target3"/>
    <dgm:cxn modelId="{3050E746-BC98-4281-842A-2F43C3CF9692}" type="presOf" srcId="{EBC41103-E2E5-4D48-9B4B-425520D3D098}" destId="{3BA01B75-849B-4716-8BCD-084A86FF328F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078F5A6-2E34-4D64-8755-6C8E06E385FF}" type="presOf" srcId="{019433A1-1324-4DE1-9E6F-32B851095F74}" destId="{A3817367-F2BC-482F-8832-FA00B51DCCF3}" srcOrd="0" destOrd="0" presId="urn:microsoft.com/office/officeart/2005/8/layout/target3"/>
    <dgm:cxn modelId="{D6E43576-B398-4969-AA33-4900AC4ED33B}" type="presParOf" srcId="{71045F8C-00FA-488E-A7BD-E2E6753D979D}" destId="{3577EC6B-C980-4F34-8C69-4365E7B8FC8C}" srcOrd="0" destOrd="0" presId="urn:microsoft.com/office/officeart/2005/8/layout/target3"/>
    <dgm:cxn modelId="{5CDAD08F-B5D3-477A-9EBA-1FF90D01E0FD}" type="presParOf" srcId="{71045F8C-00FA-488E-A7BD-E2E6753D979D}" destId="{6940EB87-DC1D-4BC3-9408-9AC2E1FFC039}" srcOrd="1" destOrd="0" presId="urn:microsoft.com/office/officeart/2005/8/layout/target3"/>
    <dgm:cxn modelId="{0861D425-D560-48CC-B387-D430CDEA8CDE}" type="presParOf" srcId="{71045F8C-00FA-488E-A7BD-E2E6753D979D}" destId="{BC35EE03-4121-4EF9-923D-7CB6D30D358D}" srcOrd="2" destOrd="0" presId="urn:microsoft.com/office/officeart/2005/8/layout/target3"/>
    <dgm:cxn modelId="{A90B13CD-54D4-4C31-A254-28C029C02F84}" type="presParOf" srcId="{71045F8C-00FA-488E-A7BD-E2E6753D979D}" destId="{C95EEA27-3CBF-4645-A92D-9D8AF5C1CBFC}" srcOrd="3" destOrd="0" presId="urn:microsoft.com/office/officeart/2005/8/layout/target3"/>
    <dgm:cxn modelId="{BA2469DF-923A-44F5-BC1F-4A16E3DE8D8A}" type="presParOf" srcId="{71045F8C-00FA-488E-A7BD-E2E6753D979D}" destId="{851BB866-B6AE-4566-893F-4C635BA974FC}" srcOrd="4" destOrd="0" presId="urn:microsoft.com/office/officeart/2005/8/layout/target3"/>
    <dgm:cxn modelId="{52105808-B7CF-4F64-B3C3-5E725F9E5579}" type="presParOf" srcId="{71045F8C-00FA-488E-A7BD-E2E6753D979D}" destId="{643EA938-EDE0-4533-ACCC-D2BD6F3A527C}" srcOrd="5" destOrd="0" presId="urn:microsoft.com/office/officeart/2005/8/layout/target3"/>
    <dgm:cxn modelId="{CD0C4FB9-4B0C-4EE8-A45C-B19A46418446}" type="presParOf" srcId="{71045F8C-00FA-488E-A7BD-E2E6753D979D}" destId="{92F31B18-D66D-4CC7-89B9-378928DE877D}" srcOrd="6" destOrd="0" presId="urn:microsoft.com/office/officeart/2005/8/layout/target3"/>
    <dgm:cxn modelId="{89D5B03F-C370-4D4F-B954-28CCE5D2065C}" type="presParOf" srcId="{71045F8C-00FA-488E-A7BD-E2E6753D979D}" destId="{902074E1-B931-4618-97F1-FADBE82E9C3C}" srcOrd="7" destOrd="0" presId="urn:microsoft.com/office/officeart/2005/8/layout/target3"/>
    <dgm:cxn modelId="{140EF3E5-9E65-47D9-AAC0-07A73E763CDA}" type="presParOf" srcId="{71045F8C-00FA-488E-A7BD-E2E6753D979D}" destId="{A3817367-F2BC-482F-8832-FA00B51DCCF3}" srcOrd="8" destOrd="0" presId="urn:microsoft.com/office/officeart/2005/8/layout/target3"/>
    <dgm:cxn modelId="{EC22A516-47E9-4485-8454-A90685A1BF0D}" type="presParOf" srcId="{71045F8C-00FA-488E-A7BD-E2E6753D979D}" destId="{2DD79E57-A63E-47D4-A1AB-6DF333476AD4}" srcOrd="9" destOrd="0" presId="urn:microsoft.com/office/officeart/2005/8/layout/target3"/>
    <dgm:cxn modelId="{6EC2BB3A-12EC-4BA9-9356-E64680F8E0C3}" type="presParOf" srcId="{71045F8C-00FA-488E-A7BD-E2E6753D979D}" destId="{648967D3-ED80-4214-8D87-4E7012561E4A}" srcOrd="10" destOrd="0" presId="urn:microsoft.com/office/officeart/2005/8/layout/target3"/>
    <dgm:cxn modelId="{E78CE630-D34D-4C76-9C30-F5E6AE3D57C1}" type="presParOf" srcId="{71045F8C-00FA-488E-A7BD-E2E6753D979D}" destId="{9A9B6F4F-B6FF-4F2D-B640-A8473E589523}" srcOrd="11" destOrd="0" presId="urn:microsoft.com/office/officeart/2005/8/layout/target3"/>
    <dgm:cxn modelId="{67EE9E17-7476-473E-929D-13183185171B}" type="presParOf" srcId="{71045F8C-00FA-488E-A7BD-E2E6753D979D}" destId="{13BD0FAF-9F2C-4708-9E63-A8E8E5252943}" srcOrd="12" destOrd="0" presId="urn:microsoft.com/office/officeart/2005/8/layout/target3"/>
    <dgm:cxn modelId="{2627D9F0-2581-4CAE-B7D2-96056E057FB9}" type="presParOf" srcId="{71045F8C-00FA-488E-A7BD-E2E6753D979D}" destId="{6821E7C9-5E4B-45FA-8F82-01E6F26FAA25}" srcOrd="13" destOrd="0" presId="urn:microsoft.com/office/officeart/2005/8/layout/target3"/>
    <dgm:cxn modelId="{AB54439D-7521-4630-86B5-2317B7B30C38}" type="presParOf" srcId="{71045F8C-00FA-488E-A7BD-E2E6753D979D}" destId="{3BA01B75-849B-4716-8BCD-084A86FF328F}" srcOrd="14" destOrd="0" presId="urn:microsoft.com/office/officeart/2005/8/layout/target3"/>
    <dgm:cxn modelId="{29DCF8AE-84C3-4E40-AD9F-43E866922BE2}" type="presParOf" srcId="{71045F8C-00FA-488E-A7BD-E2E6753D979D}" destId="{4D19AB04-24FA-40C2-B203-52AE3D15E171}" srcOrd="15" destOrd="0" presId="urn:microsoft.com/office/officeart/2005/8/layout/target3"/>
    <dgm:cxn modelId="{65A35383-5C27-494B-8B09-1A195CE942CA}" type="presParOf" srcId="{71045F8C-00FA-488E-A7BD-E2E6753D979D}" destId="{832BF48F-0145-4429-9E02-8FCA946CCE9E}" srcOrd="16" destOrd="0" presId="urn:microsoft.com/office/officeart/2005/8/layout/target3"/>
    <dgm:cxn modelId="{5C4C3BA2-DB36-4788-BCFE-640D6E9A8AF2}" type="presParOf" srcId="{71045F8C-00FA-488E-A7BD-E2E6753D979D}" destId="{E7297F21-D4FD-4A41-AE58-814D01A6B5E7}" srcOrd="17" destOrd="0" presId="urn:microsoft.com/office/officeart/2005/8/layout/target3"/>
    <dgm:cxn modelId="{7648A640-1901-447B-B887-BFF6EDB9B34D}" type="presParOf" srcId="{71045F8C-00FA-488E-A7BD-E2E6753D979D}" destId="{59F530CB-4999-43B3-A00D-6AB53886BD77}" srcOrd="18" destOrd="0" presId="urn:microsoft.com/office/officeart/2005/8/layout/target3"/>
    <dgm:cxn modelId="{A15F0F47-63C8-4188-929A-C6320FE9D2F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E57716-BA8A-41FD-BD83-7760F4E9038E}" type="doc">
      <dgm:prSet loTypeId="urn:microsoft.com/office/officeart/2005/8/layout/hList2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D9CF4FD-66EE-4CD8-B7D1-41AE8D385B91}">
      <dgm:prSet phldrT="[Text]" phldr="1"/>
      <dgm:spPr/>
      <dgm:t>
        <a:bodyPr/>
        <a:lstStyle/>
        <a:p>
          <a:endParaRPr lang="cs-CZ"/>
        </a:p>
      </dgm:t>
    </dgm:pt>
    <dgm:pt modelId="{D9D6C34C-6227-4879-BF6C-81335B0B7500}" type="parTrans" cxnId="{2094FE74-242C-4465-ADB3-01D379A9FB35}">
      <dgm:prSet/>
      <dgm:spPr/>
      <dgm:t>
        <a:bodyPr/>
        <a:lstStyle/>
        <a:p>
          <a:endParaRPr lang="cs-CZ"/>
        </a:p>
      </dgm:t>
    </dgm:pt>
    <dgm:pt modelId="{2BBC69E9-87DB-456F-96DF-AB802C4AA648}" type="sibTrans" cxnId="{2094FE74-242C-4465-ADB3-01D379A9FB35}">
      <dgm:prSet/>
      <dgm:spPr/>
      <dgm:t>
        <a:bodyPr/>
        <a:lstStyle/>
        <a:p>
          <a:endParaRPr lang="cs-CZ"/>
        </a:p>
      </dgm:t>
    </dgm:pt>
    <dgm:pt modelId="{88E6E0E7-6A63-4AAA-8E2E-305753C32318}">
      <dgm:prSet phldrT="[Text]"/>
      <dgm:spPr/>
      <dgm:t>
        <a:bodyPr/>
        <a:lstStyle/>
        <a:p>
          <a:r>
            <a:rPr lang="cs-CZ" dirty="0" smtClean="0"/>
            <a:t>dynamo</a:t>
          </a:r>
          <a:endParaRPr lang="cs-CZ" dirty="0"/>
        </a:p>
      </dgm:t>
    </dgm:pt>
    <dgm:pt modelId="{78FDD83E-E278-408D-AB79-D25D7DBAA110}" type="parTrans" cxnId="{6C639CB1-FDB7-4ECE-842B-8C5904A6243C}">
      <dgm:prSet/>
      <dgm:spPr/>
      <dgm:t>
        <a:bodyPr/>
        <a:lstStyle/>
        <a:p>
          <a:endParaRPr lang="cs-CZ"/>
        </a:p>
      </dgm:t>
    </dgm:pt>
    <dgm:pt modelId="{4C8E9746-3C6F-49D0-B519-A447825D298E}" type="sibTrans" cxnId="{6C639CB1-FDB7-4ECE-842B-8C5904A6243C}">
      <dgm:prSet/>
      <dgm:spPr/>
      <dgm:t>
        <a:bodyPr/>
        <a:lstStyle/>
        <a:p>
          <a:endParaRPr lang="cs-CZ"/>
        </a:p>
      </dgm:t>
    </dgm:pt>
    <dgm:pt modelId="{3FB59172-ED60-44A2-987B-D4E108EB3C91}">
      <dgm:prSet phldrT="[Text]"/>
      <dgm:spPr/>
      <dgm:t>
        <a:bodyPr/>
        <a:lstStyle/>
        <a:p>
          <a:r>
            <a:rPr lang="cs-CZ" dirty="0" smtClean="0"/>
            <a:t>když běží motor</a:t>
          </a:r>
          <a:endParaRPr lang="cs-CZ" dirty="0"/>
        </a:p>
      </dgm:t>
    </dgm:pt>
    <dgm:pt modelId="{25AE06A7-216F-4DCD-924B-ECF0AD97A3D1}" type="parTrans" cxnId="{5D4368D4-141D-4B75-B86E-36A304FA839D}">
      <dgm:prSet/>
      <dgm:spPr/>
      <dgm:t>
        <a:bodyPr/>
        <a:lstStyle/>
        <a:p>
          <a:endParaRPr lang="cs-CZ"/>
        </a:p>
      </dgm:t>
    </dgm:pt>
    <dgm:pt modelId="{1E1AC205-90A3-46B4-9704-C58A8CC7083C}" type="sibTrans" cxnId="{5D4368D4-141D-4B75-B86E-36A304FA839D}">
      <dgm:prSet/>
      <dgm:spPr/>
      <dgm:t>
        <a:bodyPr/>
        <a:lstStyle/>
        <a:p>
          <a:endParaRPr lang="cs-CZ"/>
        </a:p>
      </dgm:t>
    </dgm:pt>
    <dgm:pt modelId="{4CE17DD8-3EC1-49F6-983B-37DF6E1DDA4E}">
      <dgm:prSet phldrT="[Text]" phldr="1"/>
      <dgm:spPr/>
      <dgm:t>
        <a:bodyPr/>
        <a:lstStyle/>
        <a:p>
          <a:endParaRPr lang="cs-CZ"/>
        </a:p>
      </dgm:t>
    </dgm:pt>
    <dgm:pt modelId="{22F1D29A-6A77-499C-8768-86F1D384667F}" type="parTrans" cxnId="{B30A32BE-387B-4B40-A2FA-1A5F4BF5F3FA}">
      <dgm:prSet/>
      <dgm:spPr/>
      <dgm:t>
        <a:bodyPr/>
        <a:lstStyle/>
        <a:p>
          <a:endParaRPr lang="cs-CZ"/>
        </a:p>
      </dgm:t>
    </dgm:pt>
    <dgm:pt modelId="{2DDD2800-D975-4AB4-8CC8-0B7156E14E17}" type="sibTrans" cxnId="{B30A32BE-387B-4B40-A2FA-1A5F4BF5F3FA}">
      <dgm:prSet/>
      <dgm:spPr/>
      <dgm:t>
        <a:bodyPr/>
        <a:lstStyle/>
        <a:p>
          <a:endParaRPr lang="cs-CZ"/>
        </a:p>
      </dgm:t>
    </dgm:pt>
    <dgm:pt modelId="{8196947F-D17C-47BB-9D04-2051E7A88469}">
      <dgm:prSet phldrT="[Text]"/>
      <dgm:spPr/>
      <dgm:t>
        <a:bodyPr/>
        <a:lstStyle/>
        <a:p>
          <a:r>
            <a:rPr lang="cs-CZ" dirty="0" smtClean="0"/>
            <a:t>akumulátor</a:t>
          </a:r>
          <a:endParaRPr lang="cs-CZ" dirty="0"/>
        </a:p>
      </dgm:t>
    </dgm:pt>
    <dgm:pt modelId="{D8768A85-55D5-4DD7-BD86-5D47EA5711C9}" type="parTrans" cxnId="{A6292686-FF72-4D1E-88B8-106F00E65AE4}">
      <dgm:prSet/>
      <dgm:spPr/>
      <dgm:t>
        <a:bodyPr/>
        <a:lstStyle/>
        <a:p>
          <a:endParaRPr lang="cs-CZ"/>
        </a:p>
      </dgm:t>
    </dgm:pt>
    <dgm:pt modelId="{04F2E9A6-58AF-414D-884A-41B73EE0D881}" type="sibTrans" cxnId="{A6292686-FF72-4D1E-88B8-106F00E65AE4}">
      <dgm:prSet/>
      <dgm:spPr/>
      <dgm:t>
        <a:bodyPr/>
        <a:lstStyle/>
        <a:p>
          <a:endParaRPr lang="cs-CZ"/>
        </a:p>
      </dgm:t>
    </dgm:pt>
    <dgm:pt modelId="{EAB95DE8-115E-4CFE-8003-0D91125B68DC}">
      <dgm:prSet phldrT="[Text]"/>
      <dgm:spPr/>
      <dgm:t>
        <a:bodyPr/>
        <a:lstStyle/>
        <a:p>
          <a:r>
            <a:rPr lang="cs-CZ" dirty="0" smtClean="0"/>
            <a:t>když motor stojí</a:t>
          </a:r>
          <a:endParaRPr lang="cs-CZ" dirty="0"/>
        </a:p>
      </dgm:t>
    </dgm:pt>
    <dgm:pt modelId="{7E3CF77F-701A-48F1-9E4C-B8F56D4D45B1}" type="parTrans" cxnId="{6B876DE6-8A02-4C12-BCBA-703575407926}">
      <dgm:prSet/>
      <dgm:spPr/>
      <dgm:t>
        <a:bodyPr/>
        <a:lstStyle/>
        <a:p>
          <a:endParaRPr lang="cs-CZ"/>
        </a:p>
      </dgm:t>
    </dgm:pt>
    <dgm:pt modelId="{31E0AB30-8A1D-42BD-B0C0-11EA3DB313F1}" type="sibTrans" cxnId="{6B876DE6-8A02-4C12-BCBA-703575407926}">
      <dgm:prSet/>
      <dgm:spPr/>
      <dgm:t>
        <a:bodyPr/>
        <a:lstStyle/>
        <a:p>
          <a:endParaRPr lang="cs-CZ"/>
        </a:p>
      </dgm:t>
    </dgm:pt>
    <dgm:pt modelId="{82681746-BF84-4803-A3F1-0AF998912FA9}" type="pres">
      <dgm:prSet presAssocID="{5EE57716-BA8A-41FD-BD83-7760F4E9038E}" presName="linearFlow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B622279-BD7D-4BB8-9881-7586443FFA18}" type="pres">
      <dgm:prSet presAssocID="{1D9CF4FD-66EE-4CD8-B7D1-41AE8D385B91}" presName="compositeNode" presStyleCnt="0">
        <dgm:presLayoutVars>
          <dgm:bulletEnabled val="1"/>
        </dgm:presLayoutVars>
      </dgm:prSet>
      <dgm:spPr/>
    </dgm:pt>
    <dgm:pt modelId="{888E852B-5389-416B-A9B9-17D4DB4CC9C2}" type="pres">
      <dgm:prSet presAssocID="{1D9CF4FD-66EE-4CD8-B7D1-41AE8D385B91}" presName="image" presStyleLbl="fgImgPlace1" presStyleIdx="0" presStyleCnt="2"/>
      <dgm:spPr/>
      <dgm:t>
        <a:bodyPr/>
        <a:lstStyle/>
        <a:p>
          <a:endParaRPr lang="cs-CZ"/>
        </a:p>
      </dgm:t>
    </dgm:pt>
    <dgm:pt modelId="{8B35FC31-CB73-43E3-AE95-2146B2849FEA}" type="pres">
      <dgm:prSet presAssocID="{1D9CF4FD-66EE-4CD8-B7D1-41AE8D385B91}" presName="child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A196F8-B86D-410C-8DF0-F367D3E56D5D}" type="pres">
      <dgm:prSet presAssocID="{1D9CF4FD-66EE-4CD8-B7D1-41AE8D385B91}" presName="parentNode" presStyleLbl="revTx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D91EE8-3A9A-456B-B39A-6303048E82D8}" type="pres">
      <dgm:prSet presAssocID="{2BBC69E9-87DB-456F-96DF-AB802C4AA648}" presName="sibTrans" presStyleCnt="0"/>
      <dgm:spPr/>
    </dgm:pt>
    <dgm:pt modelId="{146B4BAA-52DB-4700-AD68-B49AB5E31551}" type="pres">
      <dgm:prSet presAssocID="{4CE17DD8-3EC1-49F6-983B-37DF6E1DDA4E}" presName="compositeNode" presStyleCnt="0">
        <dgm:presLayoutVars>
          <dgm:bulletEnabled val="1"/>
        </dgm:presLayoutVars>
      </dgm:prSet>
      <dgm:spPr/>
    </dgm:pt>
    <dgm:pt modelId="{DB150BDC-6528-4B74-A099-F9740B3A1C1F}" type="pres">
      <dgm:prSet presAssocID="{4CE17DD8-3EC1-49F6-983B-37DF6E1DDA4E}" presName="image" presStyleLbl="fgImgPlace1" presStyleIdx="1" presStyleCnt="2" custScaleX="202194" custScaleY="135053" custLinFactNeighborX="-37091" custLinFactNeighborY="-39597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9C24027F-FADF-4FD1-98A6-FC0857A92124}" type="pres">
      <dgm:prSet presAssocID="{4CE17DD8-3EC1-49F6-983B-37DF6E1DDA4E}" presName="child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15562D-85E7-422C-A19B-7FF8350B15DB}" type="pres">
      <dgm:prSet presAssocID="{4CE17DD8-3EC1-49F6-983B-37DF6E1DDA4E}" presName="parentNode" presStyleLbl="revTx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920B90-6267-449A-9473-627536FD5455}" type="presOf" srcId="{1D9CF4FD-66EE-4CD8-B7D1-41AE8D385B91}" destId="{E2A196F8-B86D-410C-8DF0-F367D3E56D5D}" srcOrd="0" destOrd="0" presId="urn:microsoft.com/office/officeart/2005/8/layout/hList2#1"/>
    <dgm:cxn modelId="{B30A32BE-387B-4B40-A2FA-1A5F4BF5F3FA}" srcId="{5EE57716-BA8A-41FD-BD83-7760F4E9038E}" destId="{4CE17DD8-3EC1-49F6-983B-37DF6E1DDA4E}" srcOrd="1" destOrd="0" parTransId="{22F1D29A-6A77-499C-8768-86F1D384667F}" sibTransId="{2DDD2800-D975-4AB4-8CC8-0B7156E14E17}"/>
    <dgm:cxn modelId="{654A2654-3C5C-4B29-A2E1-8BCD71AA69DB}" type="presOf" srcId="{88E6E0E7-6A63-4AAA-8E2E-305753C32318}" destId="{8B35FC31-CB73-43E3-AE95-2146B2849FEA}" srcOrd="0" destOrd="0" presId="urn:microsoft.com/office/officeart/2005/8/layout/hList2#1"/>
    <dgm:cxn modelId="{6B876DE6-8A02-4C12-BCBA-703575407926}" srcId="{4CE17DD8-3EC1-49F6-983B-37DF6E1DDA4E}" destId="{EAB95DE8-115E-4CFE-8003-0D91125B68DC}" srcOrd="1" destOrd="0" parTransId="{7E3CF77F-701A-48F1-9E4C-B8F56D4D45B1}" sibTransId="{31E0AB30-8A1D-42BD-B0C0-11EA3DB313F1}"/>
    <dgm:cxn modelId="{5D4368D4-141D-4B75-B86E-36A304FA839D}" srcId="{1D9CF4FD-66EE-4CD8-B7D1-41AE8D385B91}" destId="{3FB59172-ED60-44A2-987B-D4E108EB3C91}" srcOrd="1" destOrd="0" parTransId="{25AE06A7-216F-4DCD-924B-ECF0AD97A3D1}" sibTransId="{1E1AC205-90A3-46B4-9704-C58A8CC7083C}"/>
    <dgm:cxn modelId="{2094FE74-242C-4465-ADB3-01D379A9FB35}" srcId="{5EE57716-BA8A-41FD-BD83-7760F4E9038E}" destId="{1D9CF4FD-66EE-4CD8-B7D1-41AE8D385B91}" srcOrd="0" destOrd="0" parTransId="{D9D6C34C-6227-4879-BF6C-81335B0B7500}" sibTransId="{2BBC69E9-87DB-456F-96DF-AB802C4AA648}"/>
    <dgm:cxn modelId="{4192037D-4181-43EB-BEE4-EAA6254F125C}" type="presOf" srcId="{5EE57716-BA8A-41FD-BD83-7760F4E9038E}" destId="{82681746-BF84-4803-A3F1-0AF998912FA9}" srcOrd="0" destOrd="0" presId="urn:microsoft.com/office/officeart/2005/8/layout/hList2#1"/>
    <dgm:cxn modelId="{A6292686-FF72-4D1E-88B8-106F00E65AE4}" srcId="{4CE17DD8-3EC1-49F6-983B-37DF6E1DDA4E}" destId="{8196947F-D17C-47BB-9D04-2051E7A88469}" srcOrd="0" destOrd="0" parTransId="{D8768A85-55D5-4DD7-BD86-5D47EA5711C9}" sibTransId="{04F2E9A6-58AF-414D-884A-41B73EE0D881}"/>
    <dgm:cxn modelId="{D5BEEBE3-8041-4286-A7F5-D8BD067E9629}" type="presOf" srcId="{8196947F-D17C-47BB-9D04-2051E7A88469}" destId="{9C24027F-FADF-4FD1-98A6-FC0857A92124}" srcOrd="0" destOrd="0" presId="urn:microsoft.com/office/officeart/2005/8/layout/hList2#1"/>
    <dgm:cxn modelId="{243CA7D8-85BB-49B0-8FA2-623A86A558B0}" type="presOf" srcId="{4CE17DD8-3EC1-49F6-983B-37DF6E1DDA4E}" destId="{9E15562D-85E7-422C-A19B-7FF8350B15DB}" srcOrd="0" destOrd="0" presId="urn:microsoft.com/office/officeart/2005/8/layout/hList2#1"/>
    <dgm:cxn modelId="{36A69993-2032-494A-BBE8-DA82B8A7C3E5}" type="presOf" srcId="{EAB95DE8-115E-4CFE-8003-0D91125B68DC}" destId="{9C24027F-FADF-4FD1-98A6-FC0857A92124}" srcOrd="0" destOrd="1" presId="urn:microsoft.com/office/officeart/2005/8/layout/hList2#1"/>
    <dgm:cxn modelId="{661E6F78-760E-4B7B-AB6E-38533777E488}" type="presOf" srcId="{3FB59172-ED60-44A2-987B-D4E108EB3C91}" destId="{8B35FC31-CB73-43E3-AE95-2146B2849FEA}" srcOrd="0" destOrd="1" presId="urn:microsoft.com/office/officeart/2005/8/layout/hList2#1"/>
    <dgm:cxn modelId="{6C639CB1-FDB7-4ECE-842B-8C5904A6243C}" srcId="{1D9CF4FD-66EE-4CD8-B7D1-41AE8D385B91}" destId="{88E6E0E7-6A63-4AAA-8E2E-305753C32318}" srcOrd="0" destOrd="0" parTransId="{78FDD83E-E278-408D-AB79-D25D7DBAA110}" sibTransId="{4C8E9746-3C6F-49D0-B519-A447825D298E}"/>
    <dgm:cxn modelId="{D66568C9-FC04-422E-86C3-AFD4EA61FF77}" type="presParOf" srcId="{82681746-BF84-4803-A3F1-0AF998912FA9}" destId="{AB622279-BD7D-4BB8-9881-7586443FFA18}" srcOrd="0" destOrd="0" presId="urn:microsoft.com/office/officeart/2005/8/layout/hList2#1"/>
    <dgm:cxn modelId="{504C4C97-FEE9-4525-9629-45669EA933A2}" type="presParOf" srcId="{AB622279-BD7D-4BB8-9881-7586443FFA18}" destId="{888E852B-5389-416B-A9B9-17D4DB4CC9C2}" srcOrd="0" destOrd="0" presId="urn:microsoft.com/office/officeart/2005/8/layout/hList2#1"/>
    <dgm:cxn modelId="{D6464B6E-296D-476A-AB3D-7939F2A8F9E7}" type="presParOf" srcId="{AB622279-BD7D-4BB8-9881-7586443FFA18}" destId="{8B35FC31-CB73-43E3-AE95-2146B2849FEA}" srcOrd="1" destOrd="0" presId="urn:microsoft.com/office/officeart/2005/8/layout/hList2#1"/>
    <dgm:cxn modelId="{6294CE21-9474-45E8-805F-885D901BE2DB}" type="presParOf" srcId="{AB622279-BD7D-4BB8-9881-7586443FFA18}" destId="{E2A196F8-B86D-410C-8DF0-F367D3E56D5D}" srcOrd="2" destOrd="0" presId="urn:microsoft.com/office/officeart/2005/8/layout/hList2#1"/>
    <dgm:cxn modelId="{93CBC034-F369-4404-894E-CAF0D4BD882D}" type="presParOf" srcId="{82681746-BF84-4803-A3F1-0AF998912FA9}" destId="{EED91EE8-3A9A-456B-B39A-6303048E82D8}" srcOrd="1" destOrd="0" presId="urn:microsoft.com/office/officeart/2005/8/layout/hList2#1"/>
    <dgm:cxn modelId="{7F7264A8-0AFF-4F66-BA24-08F8E70735CC}" type="presParOf" srcId="{82681746-BF84-4803-A3F1-0AF998912FA9}" destId="{146B4BAA-52DB-4700-AD68-B49AB5E31551}" srcOrd="2" destOrd="0" presId="urn:microsoft.com/office/officeart/2005/8/layout/hList2#1"/>
    <dgm:cxn modelId="{DF160DB7-7FDA-4D58-9311-F8B422AEA8FE}" type="presParOf" srcId="{146B4BAA-52DB-4700-AD68-B49AB5E31551}" destId="{DB150BDC-6528-4B74-A099-F9740B3A1C1F}" srcOrd="0" destOrd="0" presId="urn:microsoft.com/office/officeart/2005/8/layout/hList2#1"/>
    <dgm:cxn modelId="{EE960514-5E1F-4FAF-A48E-AE70BA2F1DF6}" type="presParOf" srcId="{146B4BAA-52DB-4700-AD68-B49AB5E31551}" destId="{9C24027F-FADF-4FD1-98A6-FC0857A92124}" srcOrd="1" destOrd="0" presId="urn:microsoft.com/office/officeart/2005/8/layout/hList2#1"/>
    <dgm:cxn modelId="{36FFE470-3164-4EDE-881B-2E6B897C6F08}" type="presParOf" srcId="{146B4BAA-52DB-4700-AD68-B49AB5E31551}" destId="{9E15562D-85E7-422C-A19B-7FF8350B15DB}" srcOrd="2" destOrd="0" presId="urn:microsoft.com/office/officeart/2005/8/layout/hList2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Jiří Říha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9574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VY_52_INOVACE_2/18_ELEKTŘINA _V_AUTĚ</a:t>
          </a:r>
          <a:endParaRPr lang="cs-CZ" sz="1800" kern="1200" dirty="0"/>
        </a:p>
      </dsp:txBody>
      <dsp:txXfrm>
        <a:off x="2016223" y="1299574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Elektřina v autě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A196F8-B86D-410C-8DF0-F367D3E56D5D}">
      <dsp:nvSpPr>
        <dsp:cNvPr id="0" name=""/>
        <dsp:cNvSpPr/>
      </dsp:nvSpPr>
      <dsp:spPr>
        <a:xfrm rot="16200000">
          <a:off x="-1545415" y="2254021"/>
          <a:ext cx="3530251" cy="5869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517648" bIns="0" numCol="1" spcCol="1270" anchor="t" anchorCtr="0">
          <a:noAutofit/>
        </a:bodyPr>
        <a:lstStyle/>
        <a:p>
          <a:pPr lvl="0" algn="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200" kern="1200"/>
        </a:p>
      </dsp:txBody>
      <dsp:txXfrm>
        <a:off x="-1545415" y="2254021"/>
        <a:ext cx="3530251" cy="586939"/>
      </dsp:txXfrm>
    </dsp:sp>
    <dsp:sp modelId="{8B35FC31-CB73-43E3-AE95-2146B2849FEA}">
      <dsp:nvSpPr>
        <dsp:cNvPr id="0" name=""/>
        <dsp:cNvSpPr/>
      </dsp:nvSpPr>
      <dsp:spPr>
        <a:xfrm>
          <a:off x="513180" y="782366"/>
          <a:ext cx="2923583" cy="35302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5816" tIns="517648" rIns="305816" bIns="305816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400" kern="1200" dirty="0" smtClean="0"/>
            <a:t>dynamo</a:t>
          </a:r>
          <a:endParaRPr lang="cs-CZ" sz="3400" kern="1200" dirty="0"/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400" kern="1200" dirty="0" smtClean="0"/>
            <a:t>když běží motor</a:t>
          </a:r>
          <a:endParaRPr lang="cs-CZ" sz="3400" kern="1200" dirty="0"/>
        </a:p>
      </dsp:txBody>
      <dsp:txXfrm>
        <a:off x="513180" y="782366"/>
        <a:ext cx="2923583" cy="3530251"/>
      </dsp:txXfrm>
    </dsp:sp>
    <dsp:sp modelId="{888E852B-5389-416B-A9B9-17D4DB4CC9C2}">
      <dsp:nvSpPr>
        <dsp:cNvPr id="0" name=""/>
        <dsp:cNvSpPr/>
      </dsp:nvSpPr>
      <dsp:spPr>
        <a:xfrm>
          <a:off x="-73759" y="7605"/>
          <a:ext cx="1173879" cy="1173879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15562D-85E7-422C-A19B-7FF8350B15DB}">
      <dsp:nvSpPr>
        <dsp:cNvPr id="0" name=""/>
        <dsp:cNvSpPr/>
      </dsp:nvSpPr>
      <dsp:spPr>
        <a:xfrm rot="16200000">
          <a:off x="3321180" y="2459761"/>
          <a:ext cx="3530251" cy="5869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517648" bIns="0" numCol="1" spcCol="1270" anchor="t" anchorCtr="0">
          <a:noAutofit/>
        </a:bodyPr>
        <a:lstStyle/>
        <a:p>
          <a:pPr lvl="0" algn="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200" kern="1200"/>
        </a:p>
      </dsp:txBody>
      <dsp:txXfrm>
        <a:off x="3321180" y="2459761"/>
        <a:ext cx="3530251" cy="586939"/>
      </dsp:txXfrm>
    </dsp:sp>
    <dsp:sp modelId="{9C24027F-FADF-4FD1-98A6-FC0857A92124}">
      <dsp:nvSpPr>
        <dsp:cNvPr id="0" name=""/>
        <dsp:cNvSpPr/>
      </dsp:nvSpPr>
      <dsp:spPr>
        <a:xfrm>
          <a:off x="5379776" y="988106"/>
          <a:ext cx="2923583" cy="35302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5816" tIns="517648" rIns="305816" bIns="305816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400" kern="1200" dirty="0" smtClean="0"/>
            <a:t>akumulátor</a:t>
          </a:r>
          <a:endParaRPr lang="cs-CZ" sz="3400" kern="1200" dirty="0"/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400" kern="1200" dirty="0" smtClean="0"/>
            <a:t>když motor stojí</a:t>
          </a:r>
          <a:endParaRPr lang="cs-CZ" sz="3400" kern="1200" dirty="0"/>
        </a:p>
      </dsp:txBody>
      <dsp:txXfrm>
        <a:off x="5379776" y="988106"/>
        <a:ext cx="2923583" cy="3530251"/>
      </dsp:txXfrm>
    </dsp:sp>
    <dsp:sp modelId="{DB150BDC-6528-4B74-A099-F9740B3A1C1F}">
      <dsp:nvSpPr>
        <dsp:cNvPr id="0" name=""/>
        <dsp:cNvSpPr/>
      </dsp:nvSpPr>
      <dsp:spPr>
        <a:xfrm>
          <a:off x="4193018" y="7605"/>
          <a:ext cx="2373514" cy="1585359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2#1">
  <dgm:title val=""/>
  <dgm:desc val=""/>
  <dgm:catLst>
    <dgm:cat type="list" pri="6000"/>
    <dgm:cat type="relationship" pri="1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microsoft.com/office/2007/relationships/diagramDrawing" Target="../diagrams/drawing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06757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procvičování a opakování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tabuli.</a:t>
            </a:r>
          </a:p>
          <a:p>
            <a:r>
              <a:rPr lang="cs-CZ" sz="3000" dirty="0" smtClean="0"/>
              <a:t>Žáci podle obrázku určují zdroje elektřiny v autě, pak na modelu auta určují, co umožní elektřina v autě.</a:t>
            </a:r>
          </a:p>
          <a:p>
            <a:r>
              <a:rPr lang="cs-CZ" sz="3000" dirty="0" smtClean="0"/>
              <a:t>Žáci z praktických zkušeností určovali, co </a:t>
            </a:r>
            <a:r>
              <a:rPr lang="cs-CZ" sz="3000" smtClean="0"/>
              <a:t>umožní elektřina v autě.</a:t>
            </a:r>
            <a:endParaRPr lang="cs-CZ" sz="3000" dirty="0" smtClean="0"/>
          </a:p>
          <a:p>
            <a:r>
              <a:rPr lang="cs-CZ" sz="3000" dirty="0" smtClean="0"/>
              <a:t>Vytvořeno: srpen 2012</a:t>
            </a:r>
          </a:p>
          <a:p>
            <a:r>
              <a:rPr lang="cs-CZ" sz="3000" dirty="0" smtClean="0"/>
              <a:t>Ověřeno: 18.10.2012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elektřiny v autě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Obrázek 3" descr="800px-Dynamo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57158" y="1285860"/>
            <a:ext cx="2071702" cy="15537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umožní elektřina v autě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Zástupný symbol pro obsah 4" descr="P5111199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169680" y="1862928"/>
            <a:ext cx="5517120" cy="413784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P511119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431487" y="1595035"/>
            <a:ext cx="6255313" cy="4691485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P5111197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876511" y="1357298"/>
            <a:ext cx="5810290" cy="4357718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P5111198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448013" y="1857364"/>
            <a:ext cx="5238787" cy="392909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ještě dělá elektřina v autě?</a:t>
            </a:r>
            <a:br>
              <a:rPr lang="cs-CZ" dirty="0" smtClean="0"/>
            </a:br>
            <a:r>
              <a:rPr lang="cs-CZ" smtClean="0"/>
              <a:t>Doplň: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smtClean="0"/>
              <a:t>SHADDACK.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26.8.2012]. Dostupný na WWW: &lt;http://commons.wikimedia.org/wiki/File:Photo-CarBattery.jpg&gt;. </a:t>
            </a:r>
          </a:p>
          <a:p>
            <a:r>
              <a:rPr lang="cs-CZ" sz="1400" dirty="0" smtClean="0"/>
              <a:t>PIERO.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26.8.2012]. Dostupný na WWW: &lt;http://commons.wikimedia.org/wiki/File:Dynamo.JPG&gt;. </a:t>
            </a:r>
            <a:endParaRPr lang="cs-CZ" sz="1400" dirty="0" smtClean="0"/>
          </a:p>
          <a:p>
            <a:r>
              <a:rPr lang="cs-CZ" sz="1400" dirty="0" smtClean="0"/>
              <a:t>Foto: archív autora</a:t>
            </a:r>
            <a:endParaRPr lang="cs-CZ" sz="1400" dirty="0" smtClean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173</Words>
  <Application>Microsoft Office PowerPoint</Application>
  <PresentationFormat>Předvádění na obrazovce (4:3)</PresentationFormat>
  <Paragraphs>26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Zdroje elektřiny v autě</vt:lpstr>
      <vt:lpstr>Co umožní elektřina v autě</vt:lpstr>
      <vt:lpstr>Snímek 5</vt:lpstr>
      <vt:lpstr>Snímek 6</vt:lpstr>
      <vt:lpstr>Snímek 7</vt:lpstr>
      <vt:lpstr>Co ještě dělá elektřina v autě? Doplň: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9</cp:revision>
  <dcterms:modified xsi:type="dcterms:W3CDTF">2012-12-18T14:53:07Z</dcterms:modified>
</cp:coreProperties>
</file>