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Housenka čísla  1-10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10.09.2012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9BC6D6-5751-4458-B993-5744F1146AD3}" type="presOf" srcId="{4C35D32F-0EAB-4CD7-82EE-45574DC2A586}" destId="{890E4F0B-2866-4A3F-A3C7-2A14B1797930}" srcOrd="1" destOrd="0" presId="urn:microsoft.com/office/officeart/2005/8/layout/target3"/>
    <dgm:cxn modelId="{C761AB7E-58D4-4789-BA45-47767CB57CD9}" type="presOf" srcId="{D1B46980-6531-4606-95E6-44980827E919}" destId="{2BE915AB-18AA-4053-B92C-3BFC9ED204BB}" srcOrd="1" destOrd="0" presId="urn:microsoft.com/office/officeart/2005/8/layout/target3"/>
    <dgm:cxn modelId="{A359D054-D8BC-41DB-B634-7D642339790E}" type="presOf" srcId="{D1D4F407-5343-4D3F-B5B9-D407B03CAEB4}" destId="{D005CE8C-CC26-4C3E-AC11-E15060ECD759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1B8E88-258C-4CB1-B04F-25A1407614FF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7763BD2-AF61-4553-9CA6-75379D3FED19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85BACD3-A85E-4D63-88F5-B163DF1ACF12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64A1E7D-A081-4F84-B35E-9797AD4563C3}" type="presOf" srcId="{7E46725E-13A1-4082-A664-334D30DB29F8}" destId="{B7050CC9-0FC3-4C26-923E-C583681B813F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23AFEF45-77CC-4C75-BC79-98BF3C2F43F6}" type="presOf" srcId="{B651F6E3-6281-48DB-9319-2AEAFDAE7572}" destId="{6BB5E863-4638-4E1D-BFDE-399D028AC4ED}" srcOrd="1" destOrd="0" presId="urn:microsoft.com/office/officeart/2005/8/layout/target3"/>
    <dgm:cxn modelId="{732582F8-E99A-4261-B146-122F3CFBEC9D}" type="presOf" srcId="{4C35D32F-0EAB-4CD7-82EE-45574DC2A586}" destId="{8BEBB6EC-1DAA-4CAC-8A25-BC0FCBD5DBD5}" srcOrd="0" destOrd="0" presId="urn:microsoft.com/office/officeart/2005/8/layout/target3"/>
    <dgm:cxn modelId="{221973A1-9905-42C1-A98F-23B188BF782F}" type="presOf" srcId="{D1D4F407-5343-4D3F-B5B9-D407B03CAEB4}" destId="{AED2198E-93D5-4001-81B4-73124B309672}" srcOrd="1" destOrd="0" presId="urn:microsoft.com/office/officeart/2005/8/layout/target3"/>
    <dgm:cxn modelId="{ED361BF9-2193-41D3-A289-6C174B1C23BF}" type="presOf" srcId="{6F0626F1-15CA-49C8-B81F-B6D7E87A87F7}" destId="{E7AA458F-2838-4E86-A843-E9E7E72F0C66}" srcOrd="1" destOrd="0" presId="urn:microsoft.com/office/officeart/2005/8/layout/target3"/>
    <dgm:cxn modelId="{2C1A3387-22AA-4401-A05B-24DA8D609C9C}" type="presOf" srcId="{6F0626F1-15CA-49C8-B81F-B6D7E87A87F7}" destId="{3F28FED3-D868-404F-A6DC-8E84E4FB3EF8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70A7C504-C65E-43F5-AFFB-A2C10667B4C5}" type="presOf" srcId="{7E46725E-13A1-4082-A664-334D30DB29F8}" destId="{307B873D-D319-40E7-AEA8-EAE5900FADE7}" srcOrd="1" destOrd="0" presId="urn:microsoft.com/office/officeart/2005/8/layout/target3"/>
    <dgm:cxn modelId="{48EFB32A-389B-4EA7-BE3D-3C83C2D7EE32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A3F392A-38B6-4AAD-B73B-5BEFA6AD163D}" type="presOf" srcId="{D8197B8C-B260-4A16-BDF4-0947B075E274}" destId="{25B08C86-7E15-44DC-BE7F-FFB55DD49D12}" srcOrd="0" destOrd="0" presId="urn:microsoft.com/office/officeart/2005/8/layout/target3"/>
    <dgm:cxn modelId="{7726E0DC-4B0B-4B1C-A832-72F23397A65A}" type="presParOf" srcId="{333A1088-737F-45CB-B68E-254E46348037}" destId="{F5ABB229-8D3B-4694-996A-96F23CF14429}" srcOrd="0" destOrd="0" presId="urn:microsoft.com/office/officeart/2005/8/layout/target3"/>
    <dgm:cxn modelId="{C9E0F629-3475-4A6C-B9B6-921971B20062}" type="presParOf" srcId="{333A1088-737F-45CB-B68E-254E46348037}" destId="{F41139FD-01EE-4571-8B17-4FB00FC51163}" srcOrd="1" destOrd="0" presId="urn:microsoft.com/office/officeart/2005/8/layout/target3"/>
    <dgm:cxn modelId="{FE541A7F-62AD-4E15-9C23-1FC5105BFB5B}" type="presParOf" srcId="{333A1088-737F-45CB-B68E-254E46348037}" destId="{D005CE8C-CC26-4C3E-AC11-E15060ECD759}" srcOrd="2" destOrd="0" presId="urn:microsoft.com/office/officeart/2005/8/layout/target3"/>
    <dgm:cxn modelId="{6CA086F7-BED7-4EB2-BB04-22A940F503A1}" type="presParOf" srcId="{333A1088-737F-45CB-B68E-254E46348037}" destId="{2C702D82-9B77-49B7-9568-BB8EB47C3372}" srcOrd="3" destOrd="0" presId="urn:microsoft.com/office/officeart/2005/8/layout/target3"/>
    <dgm:cxn modelId="{9104C076-340F-4368-9C85-7F3ED5F2E457}" type="presParOf" srcId="{333A1088-737F-45CB-B68E-254E46348037}" destId="{A52A0455-90FF-4808-ABD0-F02540D31D5A}" srcOrd="4" destOrd="0" presId="urn:microsoft.com/office/officeart/2005/8/layout/target3"/>
    <dgm:cxn modelId="{E84E51B6-99B0-4D09-BE37-3B45AA39B09F}" type="presParOf" srcId="{333A1088-737F-45CB-B68E-254E46348037}" destId="{6140AFEC-043D-4C43-A2F9-D0F5331DF3A3}" srcOrd="5" destOrd="0" presId="urn:microsoft.com/office/officeart/2005/8/layout/target3"/>
    <dgm:cxn modelId="{C9B2D94E-9C69-4CD7-A624-2D7734CE8234}" type="presParOf" srcId="{333A1088-737F-45CB-B68E-254E46348037}" destId="{9358AC05-5D7D-4327-9F80-1AD486AEA664}" srcOrd="6" destOrd="0" presId="urn:microsoft.com/office/officeart/2005/8/layout/target3"/>
    <dgm:cxn modelId="{ED568E18-B406-42B6-8CB8-27A1AEFC2D71}" type="presParOf" srcId="{333A1088-737F-45CB-B68E-254E46348037}" destId="{313FC574-E1CD-4FB4-B054-0B805CE0447D}" srcOrd="7" destOrd="0" presId="urn:microsoft.com/office/officeart/2005/8/layout/target3"/>
    <dgm:cxn modelId="{228F0E77-2282-4D98-920E-041AF756AF44}" type="presParOf" srcId="{333A1088-737F-45CB-B68E-254E46348037}" destId="{619D679B-A015-4ECF-8348-D1034C574F40}" srcOrd="8" destOrd="0" presId="urn:microsoft.com/office/officeart/2005/8/layout/target3"/>
    <dgm:cxn modelId="{611D9CF7-EA6C-4AEA-9273-267632FCA0BF}" type="presParOf" srcId="{333A1088-737F-45CB-B68E-254E46348037}" destId="{322283A8-4A27-4CDA-BAE3-F381106A9174}" srcOrd="9" destOrd="0" presId="urn:microsoft.com/office/officeart/2005/8/layout/target3"/>
    <dgm:cxn modelId="{433C35B7-2B5B-40FC-974C-C68BB3C366C2}" type="presParOf" srcId="{333A1088-737F-45CB-B68E-254E46348037}" destId="{FFC9F71D-1B4F-4AD9-A4A6-86ADEFC8AF5C}" srcOrd="10" destOrd="0" presId="urn:microsoft.com/office/officeart/2005/8/layout/target3"/>
    <dgm:cxn modelId="{2E40E83C-3090-4EF4-9788-69106456A7D0}" type="presParOf" srcId="{333A1088-737F-45CB-B68E-254E46348037}" destId="{25B08C86-7E15-44DC-BE7F-FFB55DD49D12}" srcOrd="11" destOrd="0" presId="urn:microsoft.com/office/officeart/2005/8/layout/target3"/>
    <dgm:cxn modelId="{763F279C-A11D-4760-A9BB-BEF235AA5668}" type="presParOf" srcId="{333A1088-737F-45CB-B68E-254E46348037}" destId="{76644BE8-9D7C-4C09-B250-3D10AF48CBB7}" srcOrd="12" destOrd="0" presId="urn:microsoft.com/office/officeart/2005/8/layout/target3"/>
    <dgm:cxn modelId="{6A420020-96BC-4CC9-B9BF-9A1D78E75CD2}" type="presParOf" srcId="{333A1088-737F-45CB-B68E-254E46348037}" destId="{EE85B701-7295-41C0-BA7A-34D3756A2AE6}" srcOrd="13" destOrd="0" presId="urn:microsoft.com/office/officeart/2005/8/layout/target3"/>
    <dgm:cxn modelId="{99F6E287-D61D-4005-8EF1-1CBD81ACA84B}" type="presParOf" srcId="{333A1088-737F-45CB-B68E-254E46348037}" destId="{8BEBB6EC-1DAA-4CAC-8A25-BC0FCBD5DBD5}" srcOrd="14" destOrd="0" presId="urn:microsoft.com/office/officeart/2005/8/layout/target3"/>
    <dgm:cxn modelId="{1731A3ED-5CCB-4E8C-A96B-68D9C344C9B4}" type="presParOf" srcId="{333A1088-737F-45CB-B68E-254E46348037}" destId="{41CA92B1-2F09-48D8-ACE4-465CAF918C2C}" srcOrd="15" destOrd="0" presId="urn:microsoft.com/office/officeart/2005/8/layout/target3"/>
    <dgm:cxn modelId="{83265383-E458-4D2B-B1F0-9CD109DFAB25}" type="presParOf" srcId="{333A1088-737F-45CB-B68E-254E46348037}" destId="{44810F33-5078-4AE9-9C7C-25A884644228}" srcOrd="16" destOrd="0" presId="urn:microsoft.com/office/officeart/2005/8/layout/target3"/>
    <dgm:cxn modelId="{AFE5610B-47D1-4431-857D-9AF719A000DF}" type="presParOf" srcId="{333A1088-737F-45CB-B68E-254E46348037}" destId="{B7050CC9-0FC3-4C26-923E-C583681B813F}" srcOrd="17" destOrd="0" presId="urn:microsoft.com/office/officeart/2005/8/layout/target3"/>
    <dgm:cxn modelId="{980624D8-F769-4514-A936-DEE744F4D8EC}" type="presParOf" srcId="{333A1088-737F-45CB-B68E-254E46348037}" destId="{FAB7270F-BD54-4209-A1BF-86DD19A2869E}" srcOrd="18" destOrd="0" presId="urn:microsoft.com/office/officeart/2005/8/layout/target3"/>
    <dgm:cxn modelId="{873FA921-6403-442F-8FCA-6F1C01B9F162}" type="presParOf" srcId="{333A1088-737F-45CB-B68E-254E46348037}" destId="{F6A3497E-3B06-4E8A-81CF-A3F38E3BB429}" srcOrd="19" destOrd="0" presId="urn:microsoft.com/office/officeart/2005/8/layout/target3"/>
    <dgm:cxn modelId="{C36D0792-101A-4A3B-B7E7-F95B7DC6D485}" type="presParOf" srcId="{333A1088-737F-45CB-B68E-254E46348037}" destId="{3F28FED3-D868-404F-A6DC-8E84E4FB3EF8}" srcOrd="20" destOrd="0" presId="urn:microsoft.com/office/officeart/2005/8/layout/target3"/>
    <dgm:cxn modelId="{0C883C3B-E495-4CF2-8842-982A45A23A6C}" type="presParOf" srcId="{333A1088-737F-45CB-B68E-254E46348037}" destId="{AED2198E-93D5-4001-81B4-73124B309672}" srcOrd="21" destOrd="0" presId="urn:microsoft.com/office/officeart/2005/8/layout/target3"/>
    <dgm:cxn modelId="{B399FDF0-6C1C-481D-8502-F719DAD80C94}" type="presParOf" srcId="{333A1088-737F-45CB-B68E-254E46348037}" destId="{2BE915AB-18AA-4053-B92C-3BFC9ED204BB}" srcOrd="22" destOrd="0" presId="urn:microsoft.com/office/officeart/2005/8/layout/target3"/>
    <dgm:cxn modelId="{0741EFF5-A7C3-4195-933F-0D31A7DDAC62}" type="presParOf" srcId="{333A1088-737F-45CB-B68E-254E46348037}" destId="{6BB5E863-4638-4E1D-BFDE-399D028AC4ED}" srcOrd="23" destOrd="0" presId="urn:microsoft.com/office/officeart/2005/8/layout/target3"/>
    <dgm:cxn modelId="{BB0BBA50-4F0F-4849-9367-B502B3E64F12}" type="presParOf" srcId="{333A1088-737F-45CB-B68E-254E46348037}" destId="{5A5FFA88-C948-4069-8E93-59FA12366E83}" srcOrd="24" destOrd="0" presId="urn:microsoft.com/office/officeart/2005/8/layout/target3"/>
    <dgm:cxn modelId="{C0EF1827-D5B5-4A95-B5C7-4E019348B948}" type="presParOf" srcId="{333A1088-737F-45CB-B68E-254E46348037}" destId="{890E4F0B-2866-4A3F-A3C7-2A14B1797930}" srcOrd="25" destOrd="0" presId="urn:microsoft.com/office/officeart/2005/8/layout/target3"/>
    <dgm:cxn modelId="{3E12447A-0673-4ECB-9087-955F5229ADEC}" type="presParOf" srcId="{333A1088-737F-45CB-B68E-254E46348037}" destId="{307B873D-D319-40E7-AEA8-EAE5900FADE7}" srcOrd="26" destOrd="0" presId="urn:microsoft.com/office/officeart/2005/8/layout/target3"/>
    <dgm:cxn modelId="{AE3E67B2-B0CD-4C97-A6AD-9ACA0975A81F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VY_32_INOVACE_03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Housenka čísla  1-10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10.09.2012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2C05-AFCD-43DD-80D7-5DE53243494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4CE7D-8309-41CD-AB59-435584039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438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2C05-AFCD-43DD-80D7-5DE53243494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4CE7D-8309-41CD-AB59-435584039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062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2C05-AFCD-43DD-80D7-5DE53243494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4CE7D-8309-41CD-AB59-435584039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7393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2C05-AFCD-43DD-80D7-5DE53243494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4CE7D-8309-41CD-AB59-435584039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924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2C05-AFCD-43DD-80D7-5DE53243494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4CE7D-8309-41CD-AB59-435584039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870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2C05-AFCD-43DD-80D7-5DE53243494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4CE7D-8309-41CD-AB59-435584039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85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2C05-AFCD-43DD-80D7-5DE53243494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4CE7D-8309-41CD-AB59-435584039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553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2C05-AFCD-43DD-80D7-5DE53243494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4CE7D-8309-41CD-AB59-435584039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391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2C05-AFCD-43DD-80D7-5DE53243494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4CE7D-8309-41CD-AB59-435584039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355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2C05-AFCD-43DD-80D7-5DE53243494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4CE7D-8309-41CD-AB59-435584039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097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D2C05-AFCD-43DD-80D7-5DE53243494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4CE7D-8309-41CD-AB59-435584039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059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8D2C05-AFCD-43DD-80D7-5DE532434943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4CE7D-8309-41CD-AB59-435584039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874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Zlata černá.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700438049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7838074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cs typeface="Andalus" pitchFamily="18" charset="-78"/>
              </a:rPr>
              <a:t>Housenka – seřazování 1-10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Používá správně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čísla 1-10.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Seřazování.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UČEBNÍHO MATERIÁLU: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seřazování 1-10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seřazování.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list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nevybarvenou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housenku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příklady -  rozdala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samostatně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 vybarvili.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86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427" y="764704"/>
            <a:ext cx="9178427" cy="5403070"/>
          </a:xfrm>
        </p:spPr>
      </p:pic>
    </p:spTree>
    <p:extLst>
      <p:ext uri="{BB962C8B-B14F-4D97-AF65-F5344CB8AC3E}">
        <p14:creationId xmlns:p14="http://schemas.microsoft.com/office/powerpoint/2010/main" val="1788010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36712"/>
            <a:ext cx="9000829" cy="5184576"/>
          </a:xfrm>
        </p:spPr>
      </p:pic>
    </p:spTree>
    <p:extLst>
      <p:ext uri="{BB962C8B-B14F-4D97-AF65-F5344CB8AC3E}">
        <p14:creationId xmlns:p14="http://schemas.microsoft.com/office/powerpoint/2010/main" val="2849055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144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černá.</vt:lpstr>
      <vt:lpstr>Housenka – seřazování 1-10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7</cp:revision>
  <dcterms:created xsi:type="dcterms:W3CDTF">2012-12-01T09:47:35Z</dcterms:created>
  <dcterms:modified xsi:type="dcterms:W3CDTF">2013-01-22T12:29:06Z</dcterms:modified>
</cp:coreProperties>
</file>