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VY_12_INOVACE_28_Význam slov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VY_12_INOVACE_28_Význam slov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Význam slov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36757-EE73-40BA-8294-ABBEBE47A4C5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F6C75-5B4D-4DE6-8536-E95D7DA4A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62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a vyhledej slova s odlišnými znaménky. Vysvětli jejich význam.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7F6C75-5B4D-4DE6-8536-E95D7DA4AB9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265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a vyhledej slova s odlišnými znaménky.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7F6C75-5B4D-4DE6-8536-E95D7DA4AB9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265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76618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tabule, jeden list je vhodný pro samostatnou </a:t>
            </a:r>
            <a:r>
              <a:rPr lang="cs-CZ" sz="2400" dirty="0" smtClean="0"/>
              <a:t>práci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Materiál využijeme při opakování učiva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</a:t>
            </a:r>
            <a:r>
              <a:rPr lang="cs-CZ" sz="2400" dirty="0" smtClean="0"/>
              <a:t>významu slov, která žáci neznají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 </a:t>
            </a:r>
            <a:r>
              <a:rPr lang="cs-CZ" sz="2400" dirty="0" smtClean="0"/>
              <a:t>doplň diakritická znaménka, uvědom si jejich význam, přemýšlej nad významem </a:t>
            </a:r>
            <a:r>
              <a:rPr lang="cs-CZ" sz="2400" dirty="0" smtClean="0"/>
              <a:t>slov a tvoř věty, sám se zamysli a napiš jiné </a:t>
            </a:r>
            <a:r>
              <a:rPr lang="cs-CZ" sz="2400" smtClean="0"/>
              <a:t>podobné dvojice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Význam slov. Doplň všechna chybějící znaménka.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/>
              <a:t>Jsem rada, ze </a:t>
            </a:r>
            <a:r>
              <a:rPr lang="cs-CZ" sz="2800" dirty="0" err="1" smtClean="0"/>
              <a:t>zijeme</a:t>
            </a:r>
            <a:r>
              <a:rPr lang="cs-CZ" sz="2800" dirty="0" smtClean="0"/>
              <a:t> na vesnici.</a:t>
            </a:r>
          </a:p>
          <a:p>
            <a:r>
              <a:rPr lang="cs-CZ" sz="2800" dirty="0" smtClean="0"/>
              <a:t>Tvoje rada mi velice pomohla.</a:t>
            </a:r>
          </a:p>
          <a:p>
            <a:r>
              <a:rPr lang="cs-CZ" sz="2800" dirty="0" smtClean="0"/>
              <a:t>Kolik je hodin? </a:t>
            </a:r>
            <a:r>
              <a:rPr lang="cs-CZ" sz="2800" dirty="0" err="1" smtClean="0"/>
              <a:t>Neprijdes</a:t>
            </a:r>
            <a:r>
              <a:rPr lang="cs-CZ" sz="2800" dirty="0" smtClean="0"/>
              <a:t> </a:t>
            </a:r>
            <a:r>
              <a:rPr lang="cs-CZ" sz="2800" dirty="0" err="1" smtClean="0"/>
              <a:t>pozde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Vedle pracky </a:t>
            </a:r>
            <a:r>
              <a:rPr lang="cs-CZ" sz="2800" dirty="0" err="1" smtClean="0"/>
              <a:t>lezel</a:t>
            </a:r>
            <a:r>
              <a:rPr lang="cs-CZ" sz="2800" dirty="0" smtClean="0"/>
              <a:t> kolik na </a:t>
            </a:r>
            <a:r>
              <a:rPr lang="cs-CZ" sz="2800" dirty="0" err="1" smtClean="0"/>
              <a:t>pradlo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Pracky </a:t>
            </a:r>
            <a:r>
              <a:rPr lang="cs-CZ" sz="2800" dirty="0" err="1" smtClean="0"/>
              <a:t>naseho</a:t>
            </a:r>
            <a:r>
              <a:rPr lang="cs-CZ" sz="2800" dirty="0" smtClean="0"/>
              <a:t> psa byly </a:t>
            </a:r>
            <a:r>
              <a:rPr lang="cs-CZ" sz="2800" dirty="0" err="1" smtClean="0"/>
              <a:t>same</a:t>
            </a:r>
            <a:r>
              <a:rPr lang="cs-CZ" sz="2800" dirty="0" smtClean="0"/>
              <a:t> </a:t>
            </a:r>
            <a:r>
              <a:rPr lang="cs-CZ" sz="2800" dirty="0" err="1" smtClean="0"/>
              <a:t>blato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Nase</a:t>
            </a:r>
            <a:r>
              <a:rPr lang="cs-CZ" sz="2800" dirty="0" smtClean="0"/>
              <a:t> Jana často hada a vůbec </a:t>
            </a:r>
            <a:r>
              <a:rPr lang="cs-CZ" sz="2800" dirty="0" err="1" smtClean="0"/>
              <a:t>nepremysli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v ZOO se </a:t>
            </a:r>
            <a:r>
              <a:rPr lang="cs-CZ" sz="2800" dirty="0" err="1" smtClean="0"/>
              <a:t>bojim</a:t>
            </a:r>
            <a:r>
              <a:rPr lang="cs-CZ" sz="2800" dirty="0" smtClean="0"/>
              <a:t> projit kolem hada.</a:t>
            </a:r>
          </a:p>
          <a:p>
            <a:r>
              <a:rPr lang="cs-CZ" sz="2800" dirty="0" smtClean="0"/>
              <a:t>Ta </a:t>
            </a:r>
            <a:r>
              <a:rPr lang="cs-CZ" sz="2800" dirty="0" err="1" smtClean="0"/>
              <a:t>kosile</a:t>
            </a:r>
            <a:r>
              <a:rPr lang="cs-CZ" sz="2800" dirty="0" smtClean="0"/>
              <a:t> je </a:t>
            </a:r>
            <a:r>
              <a:rPr lang="cs-CZ" sz="2800" dirty="0" err="1" smtClean="0"/>
              <a:t>prilis</a:t>
            </a:r>
            <a:r>
              <a:rPr lang="cs-CZ" sz="2800" dirty="0" smtClean="0"/>
              <a:t> </a:t>
            </a:r>
            <a:r>
              <a:rPr lang="cs-CZ" sz="2800" dirty="0" err="1" smtClean="0"/>
              <a:t>svetla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Svetla</a:t>
            </a:r>
            <a:r>
              <a:rPr lang="cs-CZ" sz="2800" dirty="0" smtClean="0"/>
              <a:t> na silnici se jen </a:t>
            </a:r>
            <a:r>
              <a:rPr lang="cs-CZ" sz="2800" dirty="0" err="1" smtClean="0"/>
              <a:t>mihaji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0129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Význam slov. Doplň všechna chybějící znaménka. Kontrola.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/>
              <a:t>Jsem </a:t>
            </a:r>
            <a:r>
              <a:rPr lang="cs-CZ" sz="2800" u="sng" dirty="0" smtClean="0"/>
              <a:t>ráda</a:t>
            </a:r>
            <a:r>
              <a:rPr lang="cs-CZ" sz="2800" dirty="0" smtClean="0"/>
              <a:t>, ze </a:t>
            </a:r>
            <a:r>
              <a:rPr lang="cs-CZ" sz="2800" dirty="0"/>
              <a:t>ž</a:t>
            </a:r>
            <a:r>
              <a:rPr lang="cs-CZ" sz="2800" dirty="0" smtClean="0"/>
              <a:t>ijeme na vesnici.</a:t>
            </a:r>
          </a:p>
          <a:p>
            <a:r>
              <a:rPr lang="cs-CZ" sz="2800" dirty="0" smtClean="0"/>
              <a:t>Tvoje </a:t>
            </a:r>
            <a:r>
              <a:rPr lang="cs-CZ" sz="2800" u="sng" dirty="0" smtClean="0"/>
              <a:t>rada</a:t>
            </a:r>
            <a:r>
              <a:rPr lang="cs-CZ" sz="2800" dirty="0" smtClean="0"/>
              <a:t> mi velice pomohla.</a:t>
            </a:r>
          </a:p>
          <a:p>
            <a:r>
              <a:rPr lang="cs-CZ" sz="2800" u="sng" dirty="0" smtClean="0"/>
              <a:t>Kolik</a:t>
            </a:r>
            <a:r>
              <a:rPr lang="cs-CZ" sz="2800" dirty="0" smtClean="0"/>
              <a:t> je hodin? Nepřijdeš pozdě?</a:t>
            </a:r>
          </a:p>
          <a:p>
            <a:r>
              <a:rPr lang="cs-CZ" sz="2800" dirty="0" smtClean="0"/>
              <a:t>Vedle </a:t>
            </a:r>
            <a:r>
              <a:rPr lang="cs-CZ" sz="2800" u="sng" dirty="0" smtClean="0"/>
              <a:t>pračky</a:t>
            </a:r>
            <a:r>
              <a:rPr lang="cs-CZ" sz="2800" dirty="0" smtClean="0"/>
              <a:t> ležel </a:t>
            </a:r>
            <a:r>
              <a:rPr lang="cs-CZ" sz="2800" u="sng" dirty="0" smtClean="0"/>
              <a:t>kolík</a:t>
            </a:r>
            <a:r>
              <a:rPr lang="cs-CZ" sz="2800" dirty="0" smtClean="0"/>
              <a:t> na prádlo. </a:t>
            </a:r>
          </a:p>
          <a:p>
            <a:r>
              <a:rPr lang="cs-CZ" sz="2800" u="sng" dirty="0" smtClean="0"/>
              <a:t>Pracky</a:t>
            </a:r>
            <a:r>
              <a:rPr lang="cs-CZ" sz="2800" dirty="0" smtClean="0"/>
              <a:t> našeho psa byly samé bláto.</a:t>
            </a:r>
          </a:p>
          <a:p>
            <a:r>
              <a:rPr lang="cs-CZ" sz="2800" dirty="0" smtClean="0"/>
              <a:t>Naše Jana často </a:t>
            </a:r>
            <a:r>
              <a:rPr lang="cs-CZ" sz="2800" u="sng" dirty="0" smtClean="0"/>
              <a:t>hádá </a:t>
            </a:r>
            <a:r>
              <a:rPr lang="cs-CZ" sz="2800" dirty="0" smtClean="0"/>
              <a:t>a vůbec nepřemýšlí.</a:t>
            </a:r>
          </a:p>
          <a:p>
            <a:r>
              <a:rPr lang="cs-CZ" sz="2800" dirty="0" smtClean="0"/>
              <a:t>I v ZOO se bojím projit kolem</a:t>
            </a:r>
            <a:r>
              <a:rPr lang="cs-CZ" sz="2800" u="sng" dirty="0" smtClean="0"/>
              <a:t> hada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Ta košile je příliš</a:t>
            </a:r>
            <a:r>
              <a:rPr lang="cs-CZ" sz="2800" u="sng" dirty="0" smtClean="0"/>
              <a:t> světlá</a:t>
            </a:r>
            <a:r>
              <a:rPr lang="cs-CZ" sz="2800" dirty="0" smtClean="0"/>
              <a:t>.</a:t>
            </a:r>
          </a:p>
          <a:p>
            <a:r>
              <a:rPr lang="cs-CZ" sz="2800" u="sng" dirty="0" smtClean="0"/>
              <a:t>Světla</a:t>
            </a:r>
            <a:r>
              <a:rPr lang="cs-CZ" sz="2800" dirty="0" smtClean="0"/>
              <a:t> na silnici se jen míhají.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0068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Význam slov. Dvojice – tvoř věty.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rub _______________________________________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rup _______________________________________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iděl ______________________________________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yděl ______________________________________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is ________________________________________</a:t>
            </a:r>
          </a:p>
          <a:p>
            <a:r>
              <a:rPr lang="cs-CZ" sz="2800" dirty="0" err="1"/>
              <a:t>l</a:t>
            </a:r>
            <a:r>
              <a:rPr lang="cs-CZ" sz="2800" dirty="0" err="1" smtClean="0"/>
              <a:t>iz</a:t>
            </a:r>
            <a:r>
              <a:rPr lang="cs-CZ" sz="2800" dirty="0" smtClean="0"/>
              <a:t> ________________________________________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lot _______________________________________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lod _______________________________________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hlub ______________________________________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hlup ______________________________________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8008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317</Words>
  <Application>Microsoft Office PowerPoint</Application>
  <PresentationFormat>Předvádění na obrazovce (4:3)</PresentationFormat>
  <Paragraphs>51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Význam slov. Doplň všechna chybějící znaménka.</vt:lpstr>
      <vt:lpstr>Význam slov. Doplň všechna chybějící znaménka. Kontrola.</vt:lpstr>
      <vt:lpstr>Význam slov. Dvojice – tvoř věty.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14</cp:revision>
  <dcterms:created xsi:type="dcterms:W3CDTF">2011-08-21T15:31:45Z</dcterms:created>
  <dcterms:modified xsi:type="dcterms:W3CDTF">2012-02-04T21:42:01Z</dcterms:modified>
</cp:coreProperties>
</file>