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3" r:id="rId4"/>
    <p:sldId id="262" r:id="rId5"/>
    <p:sldId id="259" r:id="rId6"/>
    <p:sldId id="260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EdisonPhonograph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17.1.2013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effectLst/>
                        </a:rPr>
                        <a:t>VY_52_INOVACE_10_</a:t>
                      </a:r>
                      <a:r>
                        <a:rPr lang="cs-CZ" sz="1800" b="0" kern="1200" dirty="0" err="1" smtClean="0">
                          <a:effectLst/>
                        </a:rPr>
                        <a:t>T.A.Edison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ke zpestření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smtClean="0"/>
              <a:t>hry </a:t>
            </a:r>
            <a:r>
              <a:rPr lang="cs-CZ" sz="2400" dirty="0" smtClean="0"/>
              <a:t>a pokusy – poučení i zábava  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přechody mezi textem a obrázky - kliknutí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Thomas </a:t>
            </a:r>
            <a:r>
              <a:rPr lang="cs-CZ" b="1" dirty="0" err="1" smtClean="0"/>
              <a:t>Alva</a:t>
            </a:r>
            <a:r>
              <a:rPr lang="cs-CZ" b="1" dirty="0" smtClean="0"/>
              <a:t> EDISON </a:t>
            </a:r>
            <a:r>
              <a:rPr lang="cs-CZ" dirty="0" smtClean="0"/>
              <a:t>- Američan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dětství často nemocný, nechodil do školy</a:t>
            </a:r>
          </a:p>
          <a:p>
            <a:r>
              <a:rPr lang="cs-CZ" dirty="0" smtClean="0"/>
              <a:t>už v jedenácti svůj první obchod-zelenina, vydával vlastní noviny</a:t>
            </a:r>
          </a:p>
          <a:p>
            <a:r>
              <a:rPr lang="cs-CZ" dirty="0" smtClean="0"/>
              <a:t>velmi </a:t>
            </a:r>
            <a:r>
              <a:rPr lang="cs-CZ" b="1" dirty="0" smtClean="0"/>
              <a:t>rád</a:t>
            </a:r>
            <a:r>
              <a:rPr lang="cs-CZ" dirty="0" smtClean="0"/>
              <a:t> </a:t>
            </a:r>
            <a:r>
              <a:rPr lang="cs-CZ" b="1" dirty="0" smtClean="0"/>
              <a:t>vynalézal a dělal pokusy</a:t>
            </a:r>
            <a:r>
              <a:rPr lang="cs-CZ" dirty="0" smtClean="0"/>
              <a:t>, ohluchl</a:t>
            </a:r>
          </a:p>
          <a:p>
            <a:r>
              <a:rPr lang="cs-CZ" dirty="0" smtClean="0"/>
              <a:t>laboratoř </a:t>
            </a:r>
            <a:r>
              <a:rPr lang="cs-CZ" dirty="0" err="1" smtClean="0"/>
              <a:t>Menlo</a:t>
            </a:r>
            <a:r>
              <a:rPr lang="cs-CZ" dirty="0" smtClean="0"/>
              <a:t> Park – říkalo se mu proto</a:t>
            </a:r>
          </a:p>
          <a:p>
            <a:pPr>
              <a:buNone/>
            </a:pPr>
            <a:r>
              <a:rPr lang="cs-CZ" dirty="0" smtClean="0"/>
              <a:t>Čaroděj z </a:t>
            </a:r>
            <a:r>
              <a:rPr lang="cs-CZ" dirty="0" err="1" smtClean="0"/>
              <a:t>Menlo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„Ve vynalézání je 99% dřiny a 1%nápadu“</a:t>
            </a:r>
          </a:p>
          <a:p>
            <a:pPr>
              <a:buNone/>
            </a:pPr>
            <a:r>
              <a:rPr lang="cs-CZ" b="1" dirty="0" smtClean="0"/>
              <a:t>zdokonalování vynálezů trvá i několik let</a:t>
            </a:r>
          </a:p>
          <a:p>
            <a:endParaRPr lang="cs-CZ" dirty="0"/>
          </a:p>
        </p:txBody>
      </p:sp>
      <p:pic>
        <p:nvPicPr>
          <p:cNvPr id="19459" name="Picture 3" descr="C:\Users\Matějovi\AppData\Local\Microsoft\Windows\Temporary Internet Files\Content.IE5\HXGEBTP4\MC9003078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3933056"/>
            <a:ext cx="1217691" cy="18272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z Edisonových vynálezů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000" b="1" dirty="0" smtClean="0"/>
              <a:t>Fonograf</a:t>
            </a:r>
            <a:r>
              <a:rPr lang="cs-CZ" dirty="0" smtClean="0"/>
              <a:t> – předchůdce </a:t>
            </a:r>
          </a:p>
          <a:p>
            <a:pPr>
              <a:buNone/>
            </a:pPr>
            <a:r>
              <a:rPr lang="cs-CZ" dirty="0" smtClean="0"/>
              <a:t>                                  gramofonu</a:t>
            </a:r>
          </a:p>
          <a:p>
            <a:pPr>
              <a:buNone/>
            </a:pPr>
            <a:r>
              <a:rPr lang="cs-CZ" dirty="0" smtClean="0"/>
              <a:t>nahrává a reprodukuje hlas</a:t>
            </a:r>
          </a:p>
          <a:p>
            <a:pPr>
              <a:buNone/>
            </a:pPr>
            <a:r>
              <a:rPr lang="cs-CZ" dirty="0" smtClean="0"/>
              <a:t>záznam uchován na válečku</a:t>
            </a:r>
          </a:p>
          <a:p>
            <a:pPr>
              <a:buNone/>
            </a:pPr>
            <a:r>
              <a:rPr lang="cs-CZ" sz="4000" b="1" dirty="0" smtClean="0"/>
              <a:t>Dynamo </a:t>
            </a:r>
            <a:r>
              <a:rPr lang="cs-CZ" sz="4000" dirty="0" smtClean="0"/>
              <a:t>– </a:t>
            </a:r>
            <a:r>
              <a:rPr lang="cs-CZ" dirty="0" smtClean="0"/>
              <a:t>zdroj elektrické energie</a:t>
            </a:r>
          </a:p>
          <a:p>
            <a:pPr>
              <a:buNone/>
            </a:pPr>
            <a:r>
              <a:rPr lang="cs-CZ" sz="4000" b="1" dirty="0" smtClean="0"/>
              <a:t>Elektrárna </a:t>
            </a:r>
            <a:r>
              <a:rPr lang="cs-CZ" sz="4000" dirty="0" smtClean="0"/>
              <a:t>– </a:t>
            </a:r>
            <a:r>
              <a:rPr lang="cs-CZ" dirty="0" smtClean="0"/>
              <a:t>rozvod elektřiny do domu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http://upload.wikimedia.org/wikipedia/commons/thumb/a/a0/EdisonPhonograph.jpg/220px-EdisonPhonograp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568248"/>
            <a:ext cx="2599556" cy="2540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tzv.  ŽÁROVÝ  ZDROJ  SVĚTLA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                        </a:t>
            </a:r>
            <a:r>
              <a:rPr lang="cs-CZ" b="1" dirty="0" smtClean="0"/>
              <a:t>Thomas </a:t>
            </a:r>
            <a:r>
              <a:rPr lang="cs-CZ" b="1" dirty="0" err="1" smtClean="0"/>
              <a:t>Alva</a:t>
            </a:r>
            <a:r>
              <a:rPr lang="cs-CZ" b="1" dirty="0" smtClean="0"/>
              <a:t> EDISON</a:t>
            </a:r>
          </a:p>
          <a:p>
            <a:r>
              <a:rPr lang="cs-CZ" b="1" dirty="0" smtClean="0"/>
              <a:t>                                                     1879   </a:t>
            </a:r>
          </a:p>
          <a:p>
            <a:r>
              <a:rPr lang="cs-CZ" dirty="0" smtClean="0"/>
              <a:t>                                              </a:t>
            </a:r>
            <a:r>
              <a:rPr lang="cs-CZ" b="1" dirty="0" smtClean="0"/>
              <a:t>Ž Á R O V K A</a:t>
            </a:r>
          </a:p>
          <a:p>
            <a:r>
              <a:rPr lang="cs-CZ" dirty="0" smtClean="0"/>
              <a:t>                                       baňka z níž je vysát </a:t>
            </a:r>
          </a:p>
          <a:p>
            <a:r>
              <a:rPr lang="cs-CZ" dirty="0" smtClean="0"/>
              <a:t>                                       vzduch, po zapnutí </a:t>
            </a:r>
          </a:p>
          <a:p>
            <a:r>
              <a:rPr lang="cs-CZ" dirty="0" smtClean="0"/>
              <a:t>                                       elektrického proudu</a:t>
            </a:r>
          </a:p>
          <a:p>
            <a:pPr>
              <a:buNone/>
            </a:pPr>
            <a:r>
              <a:rPr lang="cs-CZ" dirty="0" smtClean="0"/>
              <a:t>přes vodivé drátky se kovové vlákno rozžhaví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</a:t>
            </a:r>
          </a:p>
        </p:txBody>
      </p:sp>
      <p:pic>
        <p:nvPicPr>
          <p:cNvPr id="4" name="Picture 5" descr="C:\Users\Matějovi\AppData\Local\Microsoft\Windows\Temporary Internet Files\Content.IE5\HXGEBTP4\MP9003867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361" y="1700808"/>
            <a:ext cx="4339401" cy="3096344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83568" y="1772816"/>
            <a:ext cx="24482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skleněná baňka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2627784" y="2636912"/>
            <a:ext cx="1008112" cy="55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vlákno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1763688" y="3501008"/>
            <a:ext cx="2016224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přívodní drátky</a:t>
            </a:r>
            <a:endParaRPr lang="cs-CZ" dirty="0"/>
          </a:p>
        </p:txBody>
      </p:sp>
      <p:pic>
        <p:nvPicPr>
          <p:cNvPr id="13" name="Picture 3" descr="C:\Users\Matějovi\AppData\Local\Microsoft\Windows\Temporary Internet Files\Content.IE5\5LV1EV4M\MC900441515[1].wm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236296" y="5222022"/>
            <a:ext cx="1656184" cy="1491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OSVĚTLENÍ</a:t>
            </a:r>
            <a:endParaRPr lang="cs-CZ" dirty="0"/>
          </a:p>
        </p:txBody>
      </p:sp>
      <p:pic>
        <p:nvPicPr>
          <p:cNvPr id="1028" name="Picture 4" descr="C:\Users\Matějovi\AppData\Local\Microsoft\Windows\Temporary Internet Files\Content.IE5\MMR50OWR\MC9000549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780928"/>
            <a:ext cx="2260610" cy="3049194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Lojové a voskové svíčky </a:t>
            </a:r>
          </a:p>
          <a:p>
            <a:r>
              <a:rPr lang="cs-CZ" dirty="0" smtClean="0"/>
              <a:t>Lampy s rostlinným nebo živočišným tukem</a:t>
            </a:r>
          </a:p>
          <a:p>
            <a:r>
              <a:rPr lang="cs-CZ" dirty="0" smtClean="0"/>
              <a:t>Olejové a plynové lampy (dutý knot)</a:t>
            </a:r>
          </a:p>
          <a:p>
            <a:r>
              <a:rPr lang="cs-CZ" dirty="0" smtClean="0"/>
              <a:t>Elektrické světlo</a:t>
            </a:r>
          </a:p>
          <a:p>
            <a:endParaRPr lang="cs-CZ" dirty="0"/>
          </a:p>
        </p:txBody>
      </p:sp>
      <p:pic>
        <p:nvPicPr>
          <p:cNvPr id="2" name="Picture 2" descr="C:\Users\Matějovi\AppData\Local\Microsoft\Windows\Temporary Internet Files\Content.IE5\HXGEBTP4\MM91000114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04664"/>
            <a:ext cx="1609725" cy="1609725"/>
          </a:xfrm>
          <a:prstGeom prst="rect">
            <a:avLst/>
          </a:prstGeom>
          <a:noFill/>
        </p:spPr>
      </p:pic>
      <p:pic>
        <p:nvPicPr>
          <p:cNvPr id="3" name="Picture 3" descr="C:\Users\Matějovi\AppData\Local\Microsoft\Windows\Temporary Internet Files\Content.IE5\MMR50OWR\MP9003988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709" y="4077072"/>
            <a:ext cx="3024335" cy="2160240"/>
          </a:xfrm>
          <a:prstGeom prst="rect">
            <a:avLst/>
          </a:prstGeom>
          <a:noFill/>
        </p:spPr>
      </p:pic>
      <p:pic>
        <p:nvPicPr>
          <p:cNvPr id="10" name="Picture 6" descr="C:\Users\Matějovi\AppData\Local\Microsoft\Windows\Temporary Internet Files\Content.IE5\MMR50OWR\MC90043783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077072"/>
            <a:ext cx="1316558" cy="2344994"/>
          </a:xfrm>
          <a:prstGeom prst="rect">
            <a:avLst/>
          </a:prstGeom>
          <a:noFill/>
        </p:spPr>
      </p:pic>
      <p:pic>
        <p:nvPicPr>
          <p:cNvPr id="1032" name="Picture 8" descr="C:\Users\Matějovi\AppData\Local\Microsoft\Windows\Temporary Internet Files\Content.IE5\MMR50OWR\MC90033586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429000"/>
            <a:ext cx="989166" cy="3040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zábava pro zpestření - pokusy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Hry se světlem </a:t>
            </a:r>
          </a:p>
          <a:p>
            <a:pPr>
              <a:buFontTx/>
              <a:buChar char="-"/>
            </a:pPr>
            <a:r>
              <a:rPr lang="cs-CZ" dirty="0" smtClean="0"/>
              <a:t>světlo a stín</a:t>
            </a:r>
          </a:p>
          <a:p>
            <a:pPr>
              <a:buFontTx/>
              <a:buChar char="-"/>
            </a:pPr>
            <a:r>
              <a:rPr lang="cs-CZ" dirty="0" smtClean="0"/>
              <a:t>odrazy světla zrcátkem (prasátka)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Pokus je-li přítomen oxid uhličitý – dvě sklenice, svíčky, kypřící prášek, ocet ….</a:t>
            </a: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97152"/>
          </a:xfrm>
        </p:spPr>
        <p:txBody>
          <a:bodyPr/>
          <a:lstStyle/>
          <a:p>
            <a:r>
              <a:rPr lang="cs-CZ" sz="2400" dirty="0" smtClean="0"/>
              <a:t>Kliparty – volně dostupné Office Online</a:t>
            </a:r>
          </a:p>
          <a:p>
            <a:r>
              <a:rPr lang="cs-CZ" sz="2400" dirty="0" smtClean="0"/>
              <a:t>AUTOR NEUVEDEN. </a:t>
            </a:r>
            <a:r>
              <a:rPr lang="cs-CZ" sz="2400" i="1" dirty="0" err="1" smtClean="0"/>
              <a:t>wikipedia</a:t>
            </a:r>
            <a:r>
              <a:rPr lang="cs-CZ" sz="2400" dirty="0" smtClean="0"/>
              <a:t> [online]. [cit. 26.2.2013]. Dostupný na WWW: http://cs.wikipedia.org/wiki/Thomas_Alva_Edison </a:t>
            </a:r>
          </a:p>
          <a:p>
            <a:r>
              <a:rPr lang="cs-CZ" sz="2400" dirty="0" smtClean="0"/>
              <a:t>NORMAN BRUDERHOFED. </a:t>
            </a:r>
            <a:r>
              <a:rPr lang="cs-CZ" sz="2400" i="1" dirty="0" err="1" smtClean="0"/>
              <a:t>wikipedia</a:t>
            </a:r>
            <a:r>
              <a:rPr lang="cs-CZ" sz="2400" dirty="0" smtClean="0"/>
              <a:t> [online]. [cit. 26.2.2013]. Dostupný na WWW: http://cs.wikipedia.org/wiki/Soubor:EdisonPhonograph.jpg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285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</vt:lpstr>
      <vt:lpstr>Thomas Alva EDISON - Američan</vt:lpstr>
      <vt:lpstr>Další z Edisonových vynálezů </vt:lpstr>
      <vt:lpstr>tzv.  ŽÁROVÝ  ZDROJ  SVĚTLA</vt:lpstr>
      <vt:lpstr>OSVĚTLENÍ</vt:lpstr>
      <vt:lpstr>zábava pro zpestření - pokusy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30</cp:revision>
  <dcterms:created xsi:type="dcterms:W3CDTF">2013-02-19T13:10:44Z</dcterms:created>
  <dcterms:modified xsi:type="dcterms:W3CDTF">2013-03-07T13:56:00Z</dcterms:modified>
</cp:coreProperties>
</file>