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51BA-E517-45A8-B91A-6AD0D0BE7B7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E4C99-A236-40C1-BA80-037526305B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51BA-E517-45A8-B91A-6AD0D0BE7B7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E4C99-A236-40C1-BA80-037526305B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51BA-E517-45A8-B91A-6AD0D0BE7B7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E4C99-A236-40C1-BA80-037526305B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51BA-E517-45A8-B91A-6AD0D0BE7B7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E4C99-A236-40C1-BA80-037526305B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51BA-E517-45A8-B91A-6AD0D0BE7B7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E4C99-A236-40C1-BA80-037526305B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51BA-E517-45A8-B91A-6AD0D0BE7B7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E4C99-A236-40C1-BA80-037526305B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51BA-E517-45A8-B91A-6AD0D0BE7B7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E4C99-A236-40C1-BA80-037526305B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51BA-E517-45A8-B91A-6AD0D0BE7B7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E4C99-A236-40C1-BA80-037526305B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51BA-E517-45A8-B91A-6AD0D0BE7B7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E4C99-A236-40C1-BA80-037526305B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51BA-E517-45A8-B91A-6AD0D0BE7B7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E4C99-A236-40C1-BA80-037526305B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51BA-E517-45A8-B91A-6AD0D0BE7B7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E4C99-A236-40C1-BA80-037526305B2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01C51BA-E517-45A8-B91A-6AD0D0BE7B70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FE4C99-A236-40C1-BA80-037526305B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vropa2045.cz/hra/napoveda.php?kategorie=3&amp;tema=164" TargetMode="External"/><Relationship Id="rId3" Type="http://schemas.openxmlformats.org/officeDocument/2006/relationships/hyperlink" Target="http://www.evropa2045.cz/hra/napoveda.php?kategorie=3&amp;tema=37" TargetMode="External"/><Relationship Id="rId7" Type="http://schemas.openxmlformats.org/officeDocument/2006/relationships/hyperlink" Target="http://www.evropa2045.cz/hra/napoveda.php?kategorie=3&amp;tema=34" TargetMode="External"/><Relationship Id="rId2" Type="http://schemas.openxmlformats.org/officeDocument/2006/relationships/hyperlink" Target="http://www.evropa2045.cz/hra/napoveda.php?kategorie=3&amp;tema=1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vropa2045.cz/hra/napoveda.php?kategorie=3&amp;tema=38" TargetMode="External"/><Relationship Id="rId5" Type="http://schemas.openxmlformats.org/officeDocument/2006/relationships/hyperlink" Target="http://www.evropa2045.cz/hra/napoveda.php?kategorie=3&amp;tema=35" TargetMode="External"/><Relationship Id="rId4" Type="http://schemas.openxmlformats.org/officeDocument/2006/relationships/hyperlink" Target="http://www.evropa2045.cz/hra/napoveda.php?kategorie=3&amp;tema=19" TargetMode="External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725144"/>
            <a:ext cx="6400800" cy="838944"/>
          </a:xfrm>
        </p:spPr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1800" b="1" dirty="0" smtClean="0"/>
              <a:t>VY_32_INOVACE_Z.8.261_vlajky států v Evropě</a:t>
            </a:r>
            <a:endParaRPr lang="cs-CZ" sz="1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547664" y="3645024"/>
            <a:ext cx="5976937" cy="9906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538859" y="1556792"/>
            <a:ext cx="610551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 E M Ě P I S </a:t>
            </a:r>
            <a:endParaRPr lang="cs-CZ" sz="72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20895" y="2708920"/>
            <a:ext cx="6159058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Zeměpisné soutěže 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162671"/>
          </a:xfrm>
        </p:spPr>
        <p:txBody>
          <a:bodyPr/>
          <a:lstStyle/>
          <a:p>
            <a:r>
              <a:rPr lang="cs-CZ" dirty="0" smtClean="0"/>
              <a:t>Poznej vlajky států v Evropě </a:t>
            </a:r>
            <a:br>
              <a:rPr lang="cs-CZ" dirty="0" smtClean="0"/>
            </a:br>
            <a:r>
              <a:rPr lang="cs-CZ" dirty="0" smtClean="0"/>
              <a:t>č. 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5661248"/>
            <a:ext cx="6400800" cy="550912"/>
          </a:xfrm>
        </p:spPr>
        <p:txBody>
          <a:bodyPr>
            <a:noAutofit/>
          </a:bodyPr>
          <a:lstStyle/>
          <a:p>
            <a:pPr algn="r"/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Mgr. Tomáš Keprt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1540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1268760"/>
            <a:ext cx="6984776" cy="454010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9804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1268760"/>
            <a:ext cx="7128792" cy="463371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0062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1412776"/>
            <a:ext cx="6912768" cy="449329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954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1700808"/>
            <a:ext cx="6347782" cy="412605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7900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1412776"/>
            <a:ext cx="7337019" cy="476906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090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268760"/>
            <a:ext cx="7791178" cy="4871341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4933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1340768"/>
            <a:ext cx="7416824" cy="482093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942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1" y="1268760"/>
            <a:ext cx="7465791" cy="485276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2479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sz="6000" dirty="0" smtClean="0"/>
              <a:t>vyměňte si sešit s Vaším spolužákem…</a:t>
            </a:r>
            <a:endParaRPr lang="cs-CZ" sz="6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Přichází kontrola…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88840"/>
            <a:ext cx="7408333" cy="4137323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1 - Belgie</a:t>
            </a:r>
          </a:p>
          <a:p>
            <a:r>
              <a:rPr lang="cs-CZ" sz="2800" b="1" dirty="0" smtClean="0"/>
              <a:t>2 - Francie</a:t>
            </a:r>
          </a:p>
          <a:p>
            <a:r>
              <a:rPr lang="cs-CZ" sz="2800" b="1" dirty="0" smtClean="0"/>
              <a:t>3 - Maďarsko</a:t>
            </a:r>
          </a:p>
          <a:p>
            <a:r>
              <a:rPr lang="cs-CZ" sz="2800" b="1" dirty="0" smtClean="0"/>
              <a:t>4 - Řecko</a:t>
            </a:r>
          </a:p>
          <a:p>
            <a:r>
              <a:rPr lang="cs-CZ" sz="2800" b="1" dirty="0" smtClean="0"/>
              <a:t>5 - Rumunsko</a:t>
            </a:r>
          </a:p>
          <a:p>
            <a:r>
              <a:rPr lang="cs-CZ" sz="2800" b="1" dirty="0" smtClean="0"/>
              <a:t>6 - Slovensko</a:t>
            </a:r>
          </a:p>
          <a:p>
            <a:r>
              <a:rPr lang="cs-CZ" sz="2800" b="1" dirty="0" smtClean="0"/>
              <a:t>7 - Španělsko</a:t>
            </a:r>
          </a:p>
          <a:p>
            <a:r>
              <a:rPr lang="cs-CZ" sz="2800" b="1" dirty="0" smtClean="0"/>
              <a:t>8 - Švédsko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Společně zkontrolujeme :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4147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435280" cy="2808312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sz="3600" dirty="0" smtClean="0"/>
              <a:t>Zdroj vlajek:</a:t>
            </a:r>
          </a:p>
          <a:p>
            <a:r>
              <a:rPr lang="cs-CZ" sz="4800" u="sng" dirty="0" smtClean="0">
                <a:hlinkClick r:id="rId2"/>
              </a:rPr>
              <a:t>http://www.evropa2045.cz/hra/</a:t>
            </a:r>
            <a:r>
              <a:rPr lang="cs-CZ" sz="4800" u="sng" dirty="0" err="1" smtClean="0">
                <a:hlinkClick r:id="rId2"/>
              </a:rPr>
              <a:t>napoveda.php</a:t>
            </a:r>
            <a:r>
              <a:rPr lang="cs-CZ" sz="4800" u="sng" dirty="0" smtClean="0">
                <a:hlinkClick r:id="rId2"/>
              </a:rPr>
              <a:t>?kategorie=3&amp;</a:t>
            </a:r>
            <a:r>
              <a:rPr lang="cs-CZ" sz="4800" u="sng" dirty="0" err="1" smtClean="0">
                <a:hlinkClick r:id="rId2"/>
              </a:rPr>
              <a:t>tema</a:t>
            </a:r>
            <a:r>
              <a:rPr lang="cs-CZ" sz="4800" u="sng" dirty="0" smtClean="0">
                <a:hlinkClick r:id="rId2"/>
              </a:rPr>
              <a:t>=13</a:t>
            </a:r>
            <a:endParaRPr lang="cs-CZ" sz="4800" dirty="0" smtClean="0"/>
          </a:p>
          <a:p>
            <a:r>
              <a:rPr lang="cs-CZ" sz="4800" u="sng" dirty="0" smtClean="0">
                <a:hlinkClick r:id="rId3"/>
              </a:rPr>
              <a:t>http://www.evropa2045.cz/hra/</a:t>
            </a:r>
            <a:r>
              <a:rPr lang="cs-CZ" sz="4800" u="sng" dirty="0" err="1" smtClean="0">
                <a:hlinkClick r:id="rId3"/>
              </a:rPr>
              <a:t>napoveda.php</a:t>
            </a:r>
            <a:r>
              <a:rPr lang="cs-CZ" sz="4800" u="sng" dirty="0" smtClean="0">
                <a:hlinkClick r:id="rId3"/>
              </a:rPr>
              <a:t>?kategorie=3&amp;</a:t>
            </a:r>
            <a:r>
              <a:rPr lang="cs-CZ" sz="4800" u="sng" dirty="0" err="1" smtClean="0">
                <a:hlinkClick r:id="rId3"/>
              </a:rPr>
              <a:t>tema</a:t>
            </a:r>
            <a:r>
              <a:rPr lang="cs-CZ" sz="4800" u="sng" dirty="0" smtClean="0">
                <a:hlinkClick r:id="rId3"/>
              </a:rPr>
              <a:t>=37</a:t>
            </a:r>
            <a:endParaRPr lang="cs-CZ" sz="4800" dirty="0" smtClean="0"/>
          </a:p>
          <a:p>
            <a:r>
              <a:rPr lang="cs-CZ" sz="4800" u="sng" dirty="0" smtClean="0">
                <a:hlinkClick r:id="rId4"/>
              </a:rPr>
              <a:t>http://www.evropa2045.cz/hra/</a:t>
            </a:r>
            <a:r>
              <a:rPr lang="cs-CZ" sz="4800" u="sng" dirty="0" err="1" smtClean="0">
                <a:hlinkClick r:id="rId4"/>
              </a:rPr>
              <a:t>napoveda.php</a:t>
            </a:r>
            <a:r>
              <a:rPr lang="cs-CZ" sz="4800" u="sng" dirty="0" smtClean="0">
                <a:hlinkClick r:id="rId4"/>
              </a:rPr>
              <a:t>?kategorie=3&amp;</a:t>
            </a:r>
            <a:r>
              <a:rPr lang="cs-CZ" sz="4800" u="sng" dirty="0" err="1" smtClean="0">
                <a:hlinkClick r:id="rId4"/>
              </a:rPr>
              <a:t>tema</a:t>
            </a:r>
            <a:r>
              <a:rPr lang="cs-CZ" sz="4800" u="sng" dirty="0" smtClean="0">
                <a:hlinkClick r:id="rId4"/>
              </a:rPr>
              <a:t>=19</a:t>
            </a:r>
            <a:endParaRPr lang="cs-CZ" sz="4800" dirty="0" smtClean="0"/>
          </a:p>
          <a:p>
            <a:r>
              <a:rPr lang="cs-CZ" sz="4800" u="sng" dirty="0" smtClean="0">
                <a:hlinkClick r:id="rId5"/>
              </a:rPr>
              <a:t>http://www.evropa2045.cz/hra/</a:t>
            </a:r>
            <a:r>
              <a:rPr lang="cs-CZ" sz="4800" u="sng" dirty="0" err="1" smtClean="0">
                <a:hlinkClick r:id="rId5"/>
              </a:rPr>
              <a:t>napoveda.php</a:t>
            </a:r>
            <a:r>
              <a:rPr lang="cs-CZ" sz="4800" u="sng" dirty="0" smtClean="0">
                <a:hlinkClick r:id="rId5"/>
              </a:rPr>
              <a:t>?kategorie=3&amp;</a:t>
            </a:r>
            <a:r>
              <a:rPr lang="cs-CZ" sz="4800" u="sng" dirty="0" err="1" smtClean="0">
                <a:hlinkClick r:id="rId5"/>
              </a:rPr>
              <a:t>tema</a:t>
            </a:r>
            <a:r>
              <a:rPr lang="cs-CZ" sz="4800" u="sng" dirty="0" smtClean="0">
                <a:hlinkClick r:id="rId5"/>
              </a:rPr>
              <a:t>=35</a:t>
            </a:r>
            <a:endParaRPr lang="cs-CZ" sz="4800" dirty="0" smtClean="0"/>
          </a:p>
          <a:p>
            <a:r>
              <a:rPr lang="cs-CZ" sz="4800" u="sng" dirty="0" smtClean="0">
                <a:hlinkClick r:id="rId6"/>
              </a:rPr>
              <a:t>http://www.evropa2045.cz/hra/</a:t>
            </a:r>
            <a:r>
              <a:rPr lang="cs-CZ" sz="4800" u="sng" dirty="0" err="1" smtClean="0">
                <a:hlinkClick r:id="rId6"/>
              </a:rPr>
              <a:t>napoveda.php</a:t>
            </a:r>
            <a:r>
              <a:rPr lang="cs-CZ" sz="4800" u="sng" dirty="0" smtClean="0">
                <a:hlinkClick r:id="rId6"/>
              </a:rPr>
              <a:t>?kategorie=3&amp;</a:t>
            </a:r>
            <a:r>
              <a:rPr lang="cs-CZ" sz="4800" u="sng" dirty="0" err="1" smtClean="0">
                <a:hlinkClick r:id="rId6"/>
              </a:rPr>
              <a:t>tema</a:t>
            </a:r>
            <a:r>
              <a:rPr lang="cs-CZ" sz="4800" u="sng" dirty="0" smtClean="0">
                <a:hlinkClick r:id="rId6"/>
              </a:rPr>
              <a:t>=38</a:t>
            </a:r>
            <a:endParaRPr lang="cs-CZ" sz="4800" dirty="0" smtClean="0"/>
          </a:p>
          <a:p>
            <a:r>
              <a:rPr lang="cs-CZ" sz="4800" u="sng" dirty="0" smtClean="0">
                <a:hlinkClick r:id="rId7"/>
              </a:rPr>
              <a:t>http://www.evropa2045.cz/hra/</a:t>
            </a:r>
            <a:r>
              <a:rPr lang="cs-CZ" sz="4800" u="sng" dirty="0" err="1" smtClean="0">
                <a:hlinkClick r:id="rId7"/>
              </a:rPr>
              <a:t>napoveda.php</a:t>
            </a:r>
            <a:r>
              <a:rPr lang="cs-CZ" sz="4800" u="sng" dirty="0" smtClean="0">
                <a:hlinkClick r:id="rId7"/>
              </a:rPr>
              <a:t>?kategorie=3&amp;</a:t>
            </a:r>
            <a:r>
              <a:rPr lang="cs-CZ" sz="4800" u="sng" dirty="0" err="1" smtClean="0">
                <a:hlinkClick r:id="rId7"/>
              </a:rPr>
              <a:t>tema</a:t>
            </a:r>
            <a:r>
              <a:rPr lang="cs-CZ" sz="4800" u="sng" dirty="0" smtClean="0">
                <a:hlinkClick r:id="rId7"/>
              </a:rPr>
              <a:t>=34</a:t>
            </a:r>
            <a:endParaRPr lang="cs-CZ" sz="4800" dirty="0" smtClean="0"/>
          </a:p>
          <a:p>
            <a:r>
              <a:rPr lang="cs-CZ" sz="4800" u="sng" dirty="0" smtClean="0">
                <a:hlinkClick r:id="rId8"/>
              </a:rPr>
              <a:t>http://www.evropa2045.cz/hra/</a:t>
            </a:r>
            <a:r>
              <a:rPr lang="cs-CZ" sz="4800" u="sng" dirty="0" err="1" smtClean="0">
                <a:hlinkClick r:id="rId8"/>
              </a:rPr>
              <a:t>napoveda.php</a:t>
            </a:r>
            <a:r>
              <a:rPr lang="cs-CZ" sz="4800" u="sng" dirty="0" smtClean="0">
                <a:hlinkClick r:id="rId8"/>
              </a:rPr>
              <a:t>?kategorie=3&amp;</a:t>
            </a:r>
            <a:r>
              <a:rPr lang="cs-CZ" sz="4800" u="sng" dirty="0" err="1" smtClean="0">
                <a:hlinkClick r:id="rId8"/>
              </a:rPr>
              <a:t>tema</a:t>
            </a:r>
            <a:r>
              <a:rPr lang="cs-CZ" sz="4800" u="sng" dirty="0" smtClean="0">
                <a:hlinkClick r:id="rId8"/>
              </a:rPr>
              <a:t>=164</a:t>
            </a:r>
            <a:endParaRPr lang="cs-CZ" sz="4800" dirty="0" smtClean="0"/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19672" y="4581128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7129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Tomáš Keprt.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</TotalTime>
  <Words>112</Words>
  <Application>Microsoft Office PowerPoint</Application>
  <PresentationFormat>Předvádění na obrazovce (4:3)</PresentationFormat>
  <Paragraphs>40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Snímek 1</vt:lpstr>
      <vt:lpstr>Poznej vlajky států v Evropě  č. 1</vt:lpstr>
      <vt:lpstr>1</vt:lpstr>
      <vt:lpstr>2</vt:lpstr>
      <vt:lpstr>3</vt:lpstr>
      <vt:lpstr>4</vt:lpstr>
      <vt:lpstr>5</vt:lpstr>
      <vt:lpstr>6</vt:lpstr>
      <vt:lpstr>7</vt:lpstr>
      <vt:lpstr>8</vt:lpstr>
      <vt:lpstr>Přichází kontrola…</vt:lpstr>
      <vt:lpstr>Společně zkontrolujeme : </vt:lpstr>
      <vt:lpstr>Seznam informačních zdrojů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Poznej vlajky států v Evropě  č. 1</dc:title>
  <dc:creator>Keprt Tomáš</dc:creator>
  <cp:lastModifiedBy>admin</cp:lastModifiedBy>
  <cp:revision>4</cp:revision>
  <dcterms:created xsi:type="dcterms:W3CDTF">2012-04-30T09:24:54Z</dcterms:created>
  <dcterms:modified xsi:type="dcterms:W3CDTF">2013-02-20T15:37:44Z</dcterms:modified>
</cp:coreProperties>
</file>