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7" r:id="rId2"/>
    <p:sldId id="256" r:id="rId3"/>
    <p:sldId id="272" r:id="rId4"/>
    <p:sldId id="273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  <p:sldId id="265" r:id="rId15"/>
    <p:sldId id="268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5599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488C4"/>
            </a:gs>
            <a:gs pos="53000">
              <a:srgbClr val="D4DEFF"/>
            </a:gs>
            <a:gs pos="83000">
              <a:srgbClr val="D4DEFF"/>
            </a:gs>
            <a:gs pos="100000">
              <a:srgbClr val="96AB94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A01C51BA-E517-45A8-B91A-6AD0D0BE7B70}" type="datetimeFigureOut">
              <a:rPr lang="cs-CZ" smtClean="0"/>
              <a:pPr/>
              <a:t>3.3.2013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C9FE4C99-A236-40C1-BA80-037526305B2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travel.state.gov/travel/cis_pa_tw/cis/cis_1036.html" TargetMode="External"/><Relationship Id="rId3" Type="http://schemas.openxmlformats.org/officeDocument/2006/relationships/hyperlink" Target="http://travel.state.gov/travel/cis_pa_tw/cis/cis_1082.html" TargetMode="External"/><Relationship Id="rId7" Type="http://schemas.openxmlformats.org/officeDocument/2006/relationships/hyperlink" Target="http://travel.state.gov/travel/cis_pa_tw/cis/cis_1019.html" TargetMode="External"/><Relationship Id="rId2" Type="http://schemas.openxmlformats.org/officeDocument/2006/relationships/hyperlink" Target="http://travel.state.gov/travel/cis_pa_tw/cis/cis_1072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ravel.state.gov/travel/cis_pa_tw/cis/cis_1148.html" TargetMode="External"/><Relationship Id="rId5" Type="http://schemas.openxmlformats.org/officeDocument/2006/relationships/hyperlink" Target="http://travel.state.gov/travel/cis_pa_tw/cis/cis_1108.html" TargetMode="External"/><Relationship Id="rId10" Type="http://schemas.openxmlformats.org/officeDocument/2006/relationships/image" Target="../media/image2.png"/><Relationship Id="rId4" Type="http://schemas.openxmlformats.org/officeDocument/2006/relationships/hyperlink" Target="http://travel.state.gov/travel/cis_pa_tw/cis/cis_1095.html" TargetMode="External"/><Relationship Id="rId9" Type="http://schemas.openxmlformats.org/officeDocument/2006/relationships/hyperlink" Target="http://travel.state.gov/travel/cis_pa_tw/cis/cis_1146.htm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403648" y="4725144"/>
            <a:ext cx="6400800" cy="838944"/>
          </a:xfrm>
        </p:spPr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r>
              <a:rPr lang="cs-CZ" sz="1800" b="1" dirty="0" smtClean="0">
                <a:solidFill>
                  <a:schemeClr val="tx1"/>
                </a:solidFill>
              </a:rPr>
              <a:t>VY_32_INOVACE_Z.9.275_obrysy států světa</a:t>
            </a:r>
            <a:endParaRPr lang="cs-CZ" sz="1800" dirty="0">
              <a:solidFill>
                <a:schemeClr val="tx1"/>
              </a:solidFill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>
          <a:xfrm>
            <a:off x="1547664" y="3645024"/>
            <a:ext cx="5976937" cy="990600"/>
          </a:xfrm>
          <a:prstGeom prst="rect">
            <a:avLst/>
          </a:prstGeom>
        </p:spPr>
      </p:pic>
      <p:sp>
        <p:nvSpPr>
          <p:cNvPr id="5" name="Obdélník 4"/>
          <p:cNvSpPr/>
          <p:nvPr/>
        </p:nvSpPr>
        <p:spPr>
          <a:xfrm>
            <a:off x="1538859" y="1556792"/>
            <a:ext cx="6105518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cs-CZ" sz="7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 E M Ě P I S </a:t>
            </a:r>
            <a:endParaRPr lang="cs-CZ" sz="7200" b="1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6" name="Obdélník 5"/>
          <p:cNvSpPr/>
          <p:nvPr/>
        </p:nvSpPr>
        <p:spPr>
          <a:xfrm>
            <a:off x="1520895" y="2708920"/>
            <a:ext cx="615905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cs-CZ" sz="4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" pitchFamily="34" charset="0"/>
                <a:cs typeface="Arial" pitchFamily="34" charset="0"/>
              </a:rPr>
              <a:t>Zeměpisné soutěže </a:t>
            </a:r>
            <a:endParaRPr lang="cs-CZ" sz="4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586607"/>
          </a:xfrm>
        </p:spPr>
        <p:txBody>
          <a:bodyPr>
            <a:noAutofit/>
          </a:bodyPr>
          <a:lstStyle/>
          <a:p>
            <a:r>
              <a:rPr lang="cs-CZ" sz="6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Obrysy států světa</a:t>
            </a:r>
            <a:endParaRPr lang="cs-CZ" sz="60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1196753"/>
            <a:ext cx="7772400" cy="3672408"/>
          </a:xfrm>
        </p:spPr>
        <p:txBody>
          <a:bodyPr>
            <a:normAutofit fontScale="90000"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31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Před sebou budeš mít obrázek státu, kde je vymazáno hlavní město a název státu. </a:t>
            </a:r>
            <a:br>
              <a:rPr lang="cs-CZ" sz="31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31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/>
            </a:r>
            <a:br>
              <a:rPr lang="cs-CZ" sz="31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</a:br>
            <a:r>
              <a:rPr lang="cs-CZ" sz="3100" b="1" dirty="0" smtClean="0">
                <a:ln w="1905"/>
                <a:solidFill>
                  <a:schemeClr val="tx1">
                    <a:lumMod val="95000"/>
                    <a:lumOff val="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Dívej se na okolní státy , které ti pomůžou identifikovat správně stát…</a:t>
            </a:r>
            <a:r>
              <a:rPr lang="cs-CZ" sz="31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31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000" b="1" dirty="0" smtClean="0">
                <a:ln/>
                <a:solidFill>
                  <a:schemeClr val="accent3"/>
                </a:solidFill>
                <a:sym typeface="Wingdings" pitchFamily="2" charset="2"/>
              </a:rPr>
              <a:t/>
            </a:r>
            <a:br>
              <a:rPr lang="cs-CZ" sz="4000" b="1" dirty="0" smtClean="0">
                <a:ln/>
                <a:solidFill>
                  <a:schemeClr val="accent3"/>
                </a:solidFill>
                <a:sym typeface="Wingdings" pitchFamily="2" charset="2"/>
              </a:rPr>
            </a:br>
            <a:r>
              <a:rPr lang="cs-CZ" sz="40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pokud chceš použij atlas…</a:t>
            </a:r>
            <a:endParaRPr lang="cs-CZ" sz="40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539552" y="1268760"/>
            <a:ext cx="8136904" cy="2448271"/>
          </a:xfrm>
        </p:spPr>
        <p:txBody>
          <a:bodyPr>
            <a:norm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r>
              <a:rPr lang="cs-CZ" sz="4800" b="1" dirty="0" smtClean="0">
                <a:ln/>
                <a:solidFill>
                  <a:srgbClr val="FF0000"/>
                </a:solidFill>
                <a:sym typeface="Wingdings" pitchFamily="2" charset="2"/>
              </a:rPr>
              <a:t>Připrav se… a hurá do toho… </a:t>
            </a:r>
            <a:endParaRPr lang="cs-CZ" sz="4800" b="1" dirty="0">
              <a:ln/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051720" y="5661248"/>
            <a:ext cx="6400800" cy="550912"/>
          </a:xfrm>
        </p:spPr>
        <p:txBody>
          <a:bodyPr>
            <a:noAutofit/>
          </a:bodyPr>
          <a:lstStyle/>
          <a:p>
            <a:pPr algn="r"/>
            <a:r>
              <a:rPr lang="cs-CZ" sz="2000" dirty="0" smtClean="0">
                <a:solidFill>
                  <a:schemeClr val="tx1">
                    <a:lumMod val="95000"/>
                    <a:lumOff val="5000"/>
                  </a:schemeClr>
                </a:solidFill>
              </a:rPr>
              <a:t>Mgr. Tomáš Keprt</a:t>
            </a:r>
            <a:endParaRPr lang="cs-CZ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5715407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283968" y="188640"/>
            <a:ext cx="5144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1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4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835696" y="764704"/>
            <a:ext cx="5517465" cy="5926167"/>
          </a:xfrm>
        </p:spPr>
      </p:pic>
    </p:spTree>
    <p:extLst>
      <p:ext uri="{BB962C8B-B14F-4D97-AF65-F5344CB8AC3E}">
        <p14:creationId xmlns:p14="http://schemas.microsoft.com/office/powerpoint/2010/main" xmlns="" val="292980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2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7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0" y="1124744"/>
            <a:ext cx="9149981" cy="4680520"/>
          </a:xfrm>
        </p:spPr>
      </p:pic>
    </p:spTree>
    <p:extLst>
      <p:ext uri="{BB962C8B-B14F-4D97-AF65-F5344CB8AC3E}">
        <p14:creationId xmlns:p14="http://schemas.microsoft.com/office/powerpoint/2010/main" xmlns="" val="37200626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658416" cy="570392"/>
          </a:xfrm>
        </p:spPr>
        <p:txBody>
          <a:bodyPr>
            <a:normAutofit fontScale="90000"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b="1" cap="all" dirty="0" smtClean="0">
                <a:ln w="0"/>
                <a:solidFill>
                  <a:schemeClr val="tx1"/>
                </a:solidFill>
                <a:effectLst>
                  <a:reflection blurRad="12700" stA="50000" endPos="50000" dist="5000" dir="5400000" sy="-100000" rotWithShape="0"/>
                </a:effectLst>
              </a:rPr>
              <a:t>3</a:t>
            </a:r>
            <a:endParaRPr lang="cs-CZ" b="1" cap="all" dirty="0">
              <a:ln w="0"/>
              <a:solidFill>
                <a:schemeClr val="tx1"/>
              </a:soli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pic>
        <p:nvPicPr>
          <p:cNvPr id="5" name="Zástupný symbol pro obsah 4" descr="11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902671"/>
            <a:ext cx="5544616" cy="5955329"/>
          </a:xfrm>
        </p:spPr>
      </p:pic>
    </p:spTree>
    <p:extLst>
      <p:ext uri="{BB962C8B-B14F-4D97-AF65-F5344CB8AC3E}">
        <p14:creationId xmlns:p14="http://schemas.microsoft.com/office/powerpoint/2010/main" xmlns="" val="3809541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570392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4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15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041969"/>
            <a:ext cx="5400600" cy="5816031"/>
          </a:xfrm>
        </p:spPr>
      </p:pic>
    </p:spTree>
    <p:extLst>
      <p:ext uri="{BB962C8B-B14F-4D97-AF65-F5344CB8AC3E}">
        <p14:creationId xmlns:p14="http://schemas.microsoft.com/office/powerpoint/2010/main" xmlns="" val="48790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426376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5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2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547664" y="1052736"/>
            <a:ext cx="5400600" cy="5816031"/>
          </a:xfrm>
        </p:spPr>
      </p:pic>
    </p:spTree>
    <p:extLst>
      <p:ext uri="{BB962C8B-B14F-4D97-AF65-F5344CB8AC3E}">
        <p14:creationId xmlns:p14="http://schemas.microsoft.com/office/powerpoint/2010/main" xmlns="" val="3910905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139952" y="260648"/>
            <a:ext cx="586408" cy="498384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6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5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95536" y="1628800"/>
            <a:ext cx="8175678" cy="4176464"/>
          </a:xfrm>
        </p:spPr>
      </p:pic>
    </p:spTree>
    <p:extLst>
      <p:ext uri="{BB962C8B-B14F-4D97-AF65-F5344CB8AC3E}">
        <p14:creationId xmlns:p14="http://schemas.microsoft.com/office/powerpoint/2010/main" xmlns="" val="3314933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642400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7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76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124744"/>
            <a:ext cx="5112568" cy="5491278"/>
          </a:xfrm>
        </p:spPr>
      </p:pic>
    </p:spTree>
    <p:extLst>
      <p:ext uri="{BB962C8B-B14F-4D97-AF65-F5344CB8AC3E}">
        <p14:creationId xmlns:p14="http://schemas.microsoft.com/office/powerpoint/2010/main" xmlns="" val="2739428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714408"/>
          </a:xfrm>
        </p:spPr>
        <p:txBody>
          <a:bodyPr>
            <a:normAutofit fontScale="90000"/>
          </a:bodyPr>
          <a:lstStyle/>
          <a:p>
            <a:r>
              <a:rPr lang="cs-CZ" dirty="0" smtClean="0">
                <a:solidFill>
                  <a:schemeClr val="tx1"/>
                </a:solidFill>
              </a:rPr>
              <a:t>8</a:t>
            </a:r>
            <a:endParaRPr lang="cs-CZ" dirty="0">
              <a:solidFill>
                <a:schemeClr val="tx1"/>
              </a:solidFill>
            </a:endParaRPr>
          </a:p>
        </p:txBody>
      </p:sp>
      <p:pic>
        <p:nvPicPr>
          <p:cNvPr id="5" name="Zástupný symbol pro obsah 4" descr="78.gif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07704" y="1063435"/>
            <a:ext cx="5400600" cy="5794565"/>
          </a:xfrm>
        </p:spPr>
      </p:pic>
    </p:spTree>
    <p:extLst>
      <p:ext uri="{BB962C8B-B14F-4D97-AF65-F5344CB8AC3E}">
        <p14:creationId xmlns:p14="http://schemas.microsoft.com/office/powerpoint/2010/main" xmlns="" val="30624796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noFill/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/>
          <a:lstStyle/>
          <a:p>
            <a:pPr algn="ctr"/>
            <a:r>
              <a:rPr lang="cs-CZ" dirty="0" smtClean="0"/>
              <a:t> </a:t>
            </a:r>
            <a:r>
              <a:rPr lang="cs-CZ" sz="6000" dirty="0" smtClean="0"/>
              <a:t>vyměňte si sešit s Vaším spolužákem…</a:t>
            </a:r>
            <a:endParaRPr lang="cs-CZ" sz="60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Přichází kontrola…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872067" y="1484784"/>
            <a:ext cx="7408333" cy="4896544"/>
          </a:xfrm>
          <a:noFill/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– Brazílie -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Brasília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 – Kanada -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Otawa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 – Chorvatsko - Záhřeb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4 – Egypt - Káhira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 – Japonsko - Tokio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6 – Slovensko - Bratislava</a:t>
            </a: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7 – Taiwan - </a:t>
            </a:r>
            <a:r>
              <a:rPr lang="cs-CZ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Taipei</a:t>
            </a:r>
            <a:endParaRPr lang="cs-CZ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 – Itálie - Řím</a:t>
            </a:r>
          </a:p>
        </p:txBody>
      </p:sp>
      <p:sp>
        <p:nvSpPr>
          <p:cNvPr id="4" name="Obdélník 3"/>
          <p:cNvSpPr/>
          <p:nvPr/>
        </p:nvSpPr>
        <p:spPr>
          <a:xfrm>
            <a:off x="755576" y="548680"/>
            <a:ext cx="775402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5400" b="1" dirty="0" smtClean="0">
                <a:ln w="1905"/>
                <a:solidFill>
                  <a:srgbClr val="FF000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Společně zkontrolujeme : </a:t>
            </a:r>
            <a:endParaRPr lang="cs-CZ" sz="5400" b="1" dirty="0">
              <a:ln w="1905"/>
              <a:solidFill>
                <a:srgbClr val="FF000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="" val="40941475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484784"/>
            <a:ext cx="8435280" cy="2808312"/>
          </a:xfrm>
        </p:spPr>
        <p:txBody>
          <a:bodyPr>
            <a:normAutofit fontScale="55000" lnSpcReduction="20000"/>
          </a:bodyPr>
          <a:lstStyle/>
          <a:p>
            <a:pPr>
              <a:buNone/>
            </a:pPr>
            <a:r>
              <a:rPr lang="cs-CZ" sz="3600" dirty="0" smtClean="0"/>
              <a:t>Zdroje  fotografií:</a:t>
            </a:r>
          </a:p>
          <a:p>
            <a:r>
              <a:rPr lang="cs-CZ" sz="3600" u="sng" dirty="0" smtClean="0">
                <a:hlinkClick r:id="rId2"/>
              </a:rPr>
              <a:t>http://travel.state.gov/travel/cis_pa_tw/cis/cis_1072.html</a:t>
            </a:r>
            <a:endParaRPr lang="cs-CZ" sz="3600" dirty="0" smtClean="0"/>
          </a:p>
          <a:p>
            <a:r>
              <a:rPr lang="cs-CZ" sz="3600" u="sng" dirty="0" smtClean="0">
                <a:hlinkClick r:id="rId3"/>
              </a:rPr>
              <a:t>http://travel.state.gov/travel/cis_pa_tw/cis/cis_1082.html</a:t>
            </a:r>
            <a:endParaRPr lang="cs-CZ" sz="3600" dirty="0" smtClean="0"/>
          </a:p>
          <a:p>
            <a:r>
              <a:rPr lang="cs-CZ" sz="3600" u="sng" dirty="0" smtClean="0">
                <a:hlinkClick r:id="rId4"/>
              </a:rPr>
              <a:t>http://travel.state.gov/travel/cis_pa_tw/cis/cis_1095.html</a:t>
            </a:r>
            <a:endParaRPr lang="cs-CZ" sz="3600" dirty="0" smtClean="0"/>
          </a:p>
          <a:p>
            <a:r>
              <a:rPr lang="cs-CZ" sz="3600" u="sng" dirty="0" smtClean="0">
                <a:hlinkClick r:id="rId5"/>
              </a:rPr>
              <a:t>http://travel.state.gov/travel/cis_pa_tw/cis/cis_1108.html</a:t>
            </a:r>
            <a:endParaRPr lang="cs-CZ" sz="3600" dirty="0" smtClean="0"/>
          </a:p>
          <a:p>
            <a:r>
              <a:rPr lang="cs-CZ" sz="3600" u="sng" dirty="0" smtClean="0">
                <a:hlinkClick r:id="rId6"/>
              </a:rPr>
              <a:t>http://travel.state.gov/travel/cis_pa_tw/cis/cis_1148.html</a:t>
            </a:r>
            <a:endParaRPr lang="cs-CZ" sz="3600" dirty="0" smtClean="0"/>
          </a:p>
          <a:p>
            <a:r>
              <a:rPr lang="cs-CZ" sz="3600" u="sng" dirty="0" smtClean="0">
                <a:hlinkClick r:id="rId7"/>
              </a:rPr>
              <a:t>http://travel.state.gov/travel/cis_pa_tw/cis/cis_1019.html</a:t>
            </a:r>
            <a:endParaRPr lang="cs-CZ" sz="3600" dirty="0" smtClean="0"/>
          </a:p>
          <a:p>
            <a:r>
              <a:rPr lang="cs-CZ" sz="3600" u="sng" dirty="0" smtClean="0">
                <a:hlinkClick r:id="rId8"/>
              </a:rPr>
              <a:t>http://travel.state.gov/travel/cis_pa_tw/cis/cis_1036.html</a:t>
            </a:r>
            <a:endParaRPr lang="cs-CZ" sz="3600" dirty="0" smtClean="0"/>
          </a:p>
          <a:p>
            <a:r>
              <a:rPr lang="cs-CZ" sz="3600" u="sng" dirty="0" smtClean="0">
                <a:hlinkClick r:id="rId9"/>
              </a:rPr>
              <a:t>http://travel.state.gov/travel/cis_pa_tw/cis/cis_1146.html</a:t>
            </a:r>
            <a:endParaRPr lang="cs-CZ" sz="3600" dirty="0" smtClean="0"/>
          </a:p>
          <a:p>
            <a:pPr>
              <a:buNone/>
            </a:pPr>
            <a:endParaRPr lang="cs-CZ" sz="3600" dirty="0" smtClean="0"/>
          </a:p>
          <a:p>
            <a:pPr>
              <a:buNone/>
            </a:pPr>
            <a:endParaRPr lang="cs-CZ" sz="4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619672" y="4581128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71296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1600" b="1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Autorem materiálu a všech jeho částí, není-li uvedeno jinak, je Mgr. Tomáš Keprt</a:t>
            </a:r>
            <a:r>
              <a:rPr lang="cs-CZ" sz="1600" i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rial" pitchFamily="34" charset="0"/>
                <a:cs typeface="Arial" pitchFamily="34" charset="0"/>
              </a:rPr>
              <a:t>.</a:t>
            </a:r>
            <a:endParaRPr lang="cs-CZ" sz="1600" i="1" dirty="0">
              <a:solidFill>
                <a:schemeClr val="tx1">
                  <a:lumMod val="95000"/>
                  <a:lumOff val="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lnění">
  <a:themeElements>
    <a:clrScheme name="Vlnění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Vlnění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Vlnění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Waveform</Template>
  <TotalTime>107</TotalTime>
  <Words>161</Words>
  <Application>Microsoft Office PowerPoint</Application>
  <PresentationFormat>Předvádění na obrazovce (4:3)</PresentationFormat>
  <Paragraphs>46</Paragraphs>
  <Slides>15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Vlnění</vt:lpstr>
      <vt:lpstr>Snímek 1</vt:lpstr>
      <vt:lpstr>Obrysy států světa</vt:lpstr>
      <vt:lpstr>Před sebou budeš mít obrázek státu, kde je vymazáno hlavní město a název státu.   Dívej se na okolní státy , které ti pomůžou identifikovat správně stát…  pokud chceš použij atlas…</vt:lpstr>
      <vt:lpstr>Připrav se… a hurá do toho… </vt:lpstr>
      <vt:lpstr>1</vt:lpstr>
      <vt:lpstr>2</vt:lpstr>
      <vt:lpstr>3</vt:lpstr>
      <vt:lpstr>4</vt:lpstr>
      <vt:lpstr>5</vt:lpstr>
      <vt:lpstr>6</vt:lpstr>
      <vt:lpstr>7</vt:lpstr>
      <vt:lpstr>8</vt:lpstr>
      <vt:lpstr>Přichází kontrola…</vt:lpstr>
      <vt:lpstr>Snímek 14</vt:lpstr>
      <vt:lpstr>Seznam informačních zdrojů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Poznej vlajky států v Evropě  č. 1</dc:title>
  <dc:creator>Keprt Tomáš</dc:creator>
  <cp:lastModifiedBy>Emesii</cp:lastModifiedBy>
  <cp:revision>42</cp:revision>
  <dcterms:created xsi:type="dcterms:W3CDTF">2012-04-30T09:24:54Z</dcterms:created>
  <dcterms:modified xsi:type="dcterms:W3CDTF">2013-03-03T20:48:53Z</dcterms:modified>
</cp:coreProperties>
</file>