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2" r:id="rId5"/>
    <p:sldId id="259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A115C-35AF-4DC2-BCBF-22DB6B9DD246}" type="doc">
      <dgm:prSet loTypeId="urn:microsoft.com/office/officeart/2005/8/layout/chevron2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7400B4EC-0A6B-47E7-B938-FD3CE1C4D191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1" dirty="0" smtClean="0"/>
            <a:t>VY _52_INOVACE_A_12_Teplota</a:t>
          </a:r>
          <a:endParaRPr lang="cs-CZ" dirty="0"/>
        </a:p>
      </dgm:t>
    </dgm:pt>
    <dgm:pt modelId="{F227B28C-9DD9-4A8C-A4D2-34BF54A681C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9EE2C1D-E151-44A7-A3F4-4080236CDA43}" type="sibTrans" cxnId="{BA95D659-E77D-4100-85DD-775BF60C8BF3}">
      <dgm:prSet/>
      <dgm:spPr/>
      <dgm:t>
        <a:bodyPr/>
        <a:lstStyle/>
        <a:p>
          <a:endParaRPr lang="cs-CZ"/>
        </a:p>
      </dgm:t>
    </dgm:pt>
    <dgm:pt modelId="{F763852E-B1A2-45DE-8CF2-CBB50F56F38C}" type="parTrans" cxnId="{BA95D659-E77D-4100-85DD-775BF60C8BF3}">
      <dgm:prSet/>
      <dgm:spPr/>
      <dgm:t>
        <a:bodyPr/>
        <a:lstStyle/>
        <a:p>
          <a:endParaRPr lang="cs-CZ"/>
        </a:p>
      </dgm:t>
    </dgm:pt>
    <dgm:pt modelId="{2191994D-2B2F-409B-816D-5393F73443BD}" type="sibTrans" cxnId="{28B6B152-6CA8-49A5-9DDB-821341AAB9B8}">
      <dgm:prSet/>
      <dgm:spPr/>
      <dgm:t>
        <a:bodyPr/>
        <a:lstStyle/>
        <a:p>
          <a:endParaRPr lang="cs-CZ"/>
        </a:p>
      </dgm:t>
    </dgm:pt>
    <dgm:pt modelId="{BAB13204-F21D-494C-B821-4D9BC8729C5D}" type="parTrans" cxnId="{28B6B152-6CA8-49A5-9DDB-821341AAB9B8}">
      <dgm:prSet/>
      <dgm:spPr/>
      <dgm:t>
        <a:bodyPr/>
        <a:lstStyle/>
        <a:p>
          <a:endParaRPr lang="cs-CZ"/>
        </a:p>
      </dgm:t>
    </dgm:pt>
    <dgm:pt modelId="{F8ABC22C-49C1-4197-89C5-A35DE57CFC75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Mgr. Martin Kapucián</a:t>
          </a:r>
          <a:endParaRPr lang="cs-CZ" dirty="0"/>
        </a:p>
      </dgm:t>
    </dgm:pt>
    <dgm:pt modelId="{B9F9B948-C59F-4474-B73A-BA8E12D58E8D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F14CEBE-D730-409D-A70A-D9D9BB05DA66}" type="sibTrans" cxnId="{C2744D15-D845-41AA-8471-B6B6F8E8FFDD}">
      <dgm:prSet/>
      <dgm:spPr/>
      <dgm:t>
        <a:bodyPr/>
        <a:lstStyle/>
        <a:p>
          <a:endParaRPr lang="cs-CZ"/>
        </a:p>
      </dgm:t>
    </dgm:pt>
    <dgm:pt modelId="{30E6608B-9323-4DB8-91AB-52676658E3F7}" type="parTrans" cxnId="{C2744D15-D845-41AA-8471-B6B6F8E8FFDD}">
      <dgm:prSet/>
      <dgm:spPr/>
      <dgm:t>
        <a:bodyPr/>
        <a:lstStyle/>
        <a:p>
          <a:endParaRPr lang="cs-CZ"/>
        </a:p>
      </dgm:t>
    </dgm:pt>
    <dgm:pt modelId="{BE5F5D6D-802C-43C5-A010-2813FCC68567}" type="sibTrans" cxnId="{EF244F38-AE26-4D55-9702-F4FAC7266322}">
      <dgm:prSet/>
      <dgm:spPr/>
      <dgm:t>
        <a:bodyPr/>
        <a:lstStyle/>
        <a:p>
          <a:endParaRPr lang="cs-CZ"/>
        </a:p>
      </dgm:t>
    </dgm:pt>
    <dgm:pt modelId="{C6EC76E6-095A-4E75-9F2A-8CA31D151963}" type="parTrans" cxnId="{EF244F38-AE26-4D55-9702-F4FAC7266322}">
      <dgm:prSet/>
      <dgm:spPr/>
      <dgm:t>
        <a:bodyPr/>
        <a:lstStyle/>
        <a:p>
          <a:endParaRPr lang="cs-CZ"/>
        </a:p>
      </dgm:t>
    </dgm:pt>
    <dgm:pt modelId="{F7C9AC29-B15E-49CE-B243-F234F0356DEC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ZŠ a MŠ Deštné v O. h.</a:t>
          </a:r>
          <a:endParaRPr lang="cs-CZ" dirty="0"/>
        </a:p>
      </dgm:t>
    </dgm:pt>
    <dgm:pt modelId="{EF5FEA05-66EC-44C7-A56F-40A6937DE6BF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2A987CD-F64E-4A39-B6E0-BD97782604FB}" type="sibTrans" cxnId="{33167A36-B6B8-4A65-B0F2-EB49A4E93972}">
      <dgm:prSet/>
      <dgm:spPr/>
      <dgm:t>
        <a:bodyPr/>
        <a:lstStyle/>
        <a:p>
          <a:endParaRPr lang="cs-CZ"/>
        </a:p>
      </dgm:t>
    </dgm:pt>
    <dgm:pt modelId="{B3F9767D-20E1-4212-9938-9B5066E4476B}" type="parTrans" cxnId="{33167A36-B6B8-4A65-B0F2-EB49A4E93972}">
      <dgm:prSet/>
      <dgm:spPr/>
      <dgm:t>
        <a:bodyPr/>
        <a:lstStyle/>
        <a:p>
          <a:endParaRPr lang="cs-CZ"/>
        </a:p>
      </dgm:t>
    </dgm:pt>
    <dgm:pt modelId="{DE3F8344-F1E0-48EA-8B61-D2434256E884}" type="sibTrans" cxnId="{B21DC4B3-8668-4A5F-AF6B-4E41C3C48806}">
      <dgm:prSet/>
      <dgm:spPr/>
      <dgm:t>
        <a:bodyPr/>
        <a:lstStyle/>
        <a:p>
          <a:endParaRPr lang="cs-CZ"/>
        </a:p>
      </dgm:t>
    </dgm:pt>
    <dgm:pt modelId="{684F1169-AAF6-4606-AAD6-54F505493BDF}" type="parTrans" cxnId="{B21DC4B3-8668-4A5F-AF6B-4E41C3C48806}">
      <dgm:prSet/>
      <dgm:spPr/>
      <dgm:t>
        <a:bodyPr/>
        <a:lstStyle/>
        <a:p>
          <a:endParaRPr lang="cs-CZ"/>
        </a:p>
      </dgm:t>
    </dgm:pt>
    <dgm:pt modelId="{E1E80FA0-2514-474B-9172-A89AAAE263AD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CFEC130-6E58-4F6C-8218-C2B7F4610A9B}" type="parTrans" cxnId="{12B447A7-87EC-4B0D-9BA4-400122DF91A6}">
      <dgm:prSet/>
      <dgm:spPr/>
      <dgm:t>
        <a:bodyPr/>
        <a:lstStyle/>
        <a:p>
          <a:endParaRPr lang="cs-CZ"/>
        </a:p>
      </dgm:t>
    </dgm:pt>
    <dgm:pt modelId="{C65B559F-0BDF-4ED5-988E-025F13688A7E}" type="sibTrans" cxnId="{12B447A7-87EC-4B0D-9BA4-400122DF91A6}">
      <dgm:prSet/>
      <dgm:spPr/>
      <dgm:t>
        <a:bodyPr/>
        <a:lstStyle/>
        <a:p>
          <a:endParaRPr lang="cs-CZ"/>
        </a:p>
      </dgm:t>
    </dgm:pt>
    <dgm:pt modelId="{147A93AA-4285-4D8E-A125-5ABD7FEA454F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5E8BE912-2191-4372-8ABE-20DCF04A3076}" type="parTrans" cxnId="{B7B8B8E9-F958-432C-8D1F-BB4B4D071ED8}">
      <dgm:prSet/>
      <dgm:spPr/>
      <dgm:t>
        <a:bodyPr/>
        <a:lstStyle/>
        <a:p>
          <a:endParaRPr lang="cs-CZ"/>
        </a:p>
      </dgm:t>
    </dgm:pt>
    <dgm:pt modelId="{41EB6E20-E800-4D33-BF36-4C686EA29E58}" type="sibTrans" cxnId="{B7B8B8E9-F958-432C-8D1F-BB4B4D071ED8}">
      <dgm:prSet/>
      <dgm:spPr/>
      <dgm:t>
        <a:bodyPr/>
        <a:lstStyle/>
        <a:p>
          <a:endParaRPr lang="cs-CZ"/>
        </a:p>
      </dgm:t>
    </dgm:pt>
    <dgm:pt modelId="{EB762544-F171-436C-8B32-5455856FABD5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D3ADB7C-9C34-4052-AEE7-22A7F167E8C9}" type="parTrans" cxnId="{BB6DA2E6-C6CE-4E3C-8083-56CE61D51B01}">
      <dgm:prSet/>
      <dgm:spPr/>
      <dgm:t>
        <a:bodyPr/>
        <a:lstStyle/>
        <a:p>
          <a:endParaRPr lang="cs-CZ"/>
        </a:p>
      </dgm:t>
    </dgm:pt>
    <dgm:pt modelId="{3A6BC136-DDB2-40AB-A254-F3B17EC1F4CB}" type="sibTrans" cxnId="{BB6DA2E6-C6CE-4E3C-8083-56CE61D51B01}">
      <dgm:prSet/>
      <dgm:spPr/>
      <dgm:t>
        <a:bodyPr/>
        <a:lstStyle/>
        <a:p>
          <a:endParaRPr lang="cs-CZ"/>
        </a:p>
      </dgm:t>
    </dgm:pt>
    <dgm:pt modelId="{6F0DBF92-BBAF-4E46-B7AE-B9D736A5138C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Fyzika</a:t>
          </a:r>
          <a:endParaRPr lang="cs-CZ" b="0" dirty="0"/>
        </a:p>
      </dgm:t>
    </dgm:pt>
    <dgm:pt modelId="{E78F2452-48DE-47FE-9B64-D23023F79001}" type="parTrans" cxnId="{73D3C03D-DF48-457B-B62E-37081E5BD5C4}">
      <dgm:prSet/>
      <dgm:spPr/>
      <dgm:t>
        <a:bodyPr/>
        <a:lstStyle/>
        <a:p>
          <a:endParaRPr lang="cs-CZ"/>
        </a:p>
      </dgm:t>
    </dgm:pt>
    <dgm:pt modelId="{EE840C67-31D9-436A-935C-AC81A87B8B65}" type="sibTrans" cxnId="{73D3C03D-DF48-457B-B62E-37081E5BD5C4}">
      <dgm:prSet/>
      <dgm:spPr/>
      <dgm:t>
        <a:bodyPr/>
        <a:lstStyle/>
        <a:p>
          <a:endParaRPr lang="cs-CZ"/>
        </a:p>
      </dgm:t>
    </dgm:pt>
    <dgm:pt modelId="{AE04CFE4-2D14-47BE-A2A1-34B749FE1380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06. 03. 2013</a:t>
          </a:r>
          <a:endParaRPr lang="cs-CZ" b="0" dirty="0"/>
        </a:p>
      </dgm:t>
    </dgm:pt>
    <dgm:pt modelId="{774501BD-DA2A-4816-8920-632E8A79CF6E}" type="parTrans" cxnId="{A57F5BF1-439D-4740-A00F-216A1329F538}">
      <dgm:prSet/>
      <dgm:spPr/>
      <dgm:t>
        <a:bodyPr/>
        <a:lstStyle/>
        <a:p>
          <a:endParaRPr lang="cs-CZ"/>
        </a:p>
      </dgm:t>
    </dgm:pt>
    <dgm:pt modelId="{67D06453-0D4E-46FF-A134-538637AEFCC4}" type="sibTrans" cxnId="{A57F5BF1-439D-4740-A00F-216A1329F538}">
      <dgm:prSet/>
      <dgm:spPr/>
      <dgm:t>
        <a:bodyPr/>
        <a:lstStyle/>
        <a:p>
          <a:endParaRPr lang="cs-CZ"/>
        </a:p>
      </dgm:t>
    </dgm:pt>
    <dgm:pt modelId="{AFB29B63-F894-40BB-A6EE-80348E600D8B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001</a:t>
          </a:r>
          <a:endParaRPr lang="cs-CZ" b="0" dirty="0"/>
        </a:p>
      </dgm:t>
    </dgm:pt>
    <dgm:pt modelId="{D83B150D-DA78-4DA6-9A72-20EE2470910C}" type="parTrans" cxnId="{50256F68-F67B-47A3-9298-B124E8E4C5D6}">
      <dgm:prSet/>
      <dgm:spPr/>
      <dgm:t>
        <a:bodyPr/>
        <a:lstStyle/>
        <a:p>
          <a:endParaRPr lang="cs-CZ"/>
        </a:p>
      </dgm:t>
    </dgm:pt>
    <dgm:pt modelId="{791EB7F8-2675-4CFF-85B0-173E445B00DA}" type="sibTrans" cxnId="{50256F68-F67B-47A3-9298-B124E8E4C5D6}">
      <dgm:prSet/>
      <dgm:spPr/>
      <dgm:t>
        <a:bodyPr/>
        <a:lstStyle/>
        <a:p>
          <a:endParaRPr lang="cs-CZ"/>
        </a:p>
      </dgm:t>
    </dgm:pt>
    <dgm:pt modelId="{8280B019-054D-4AB8-8700-2613A7C2DA94}" type="pres">
      <dgm:prSet presAssocID="{F3CA115C-35AF-4DC2-BCBF-22DB6B9DD24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B959A7-7B46-40F3-A7B4-91937A846384}" type="pres">
      <dgm:prSet presAssocID="{EF5FEA05-66EC-44C7-A56F-40A6937DE6BF}" presName="composite" presStyleCnt="0"/>
      <dgm:spPr/>
    </dgm:pt>
    <dgm:pt modelId="{ED723D3A-A30E-4171-B5C1-2863FF6C3CC9}" type="pres">
      <dgm:prSet presAssocID="{EF5FEA05-66EC-44C7-A56F-40A6937DE6BF}" presName="parentText" presStyleLbl="align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70367E-7FEE-4C24-8F8F-1D7744A9FFBA}" type="pres">
      <dgm:prSet presAssocID="{EF5FEA05-66EC-44C7-A56F-40A6937DE6BF}" presName="descendantText" presStyleLbl="align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B424F-12FB-4C5C-A9DA-1E7420C52D68}" type="pres">
      <dgm:prSet presAssocID="{22A987CD-F64E-4A39-B6E0-BD97782604FB}" presName="sp" presStyleCnt="0"/>
      <dgm:spPr/>
    </dgm:pt>
    <dgm:pt modelId="{3B7B01EE-249E-4A80-8891-3D8E321DE912}" type="pres">
      <dgm:prSet presAssocID="{B9F9B948-C59F-4474-B73A-BA8E12D58E8D}" presName="composite" presStyleCnt="0"/>
      <dgm:spPr/>
    </dgm:pt>
    <dgm:pt modelId="{616CF84A-56E9-4FBC-B8AA-E6ADC642A218}" type="pres">
      <dgm:prSet presAssocID="{B9F9B948-C59F-4474-B73A-BA8E12D58E8D}" presName="parentText" presStyleLbl="align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65B3E4-5625-4C7A-9E0C-E0D32374C2D3}" type="pres">
      <dgm:prSet presAssocID="{B9F9B948-C59F-4474-B73A-BA8E12D58E8D}" presName="descendantText" presStyleLbl="alignAcc1" presStyleIdx="1" presStyleCnt="6" custLinFactNeighborX="-77" custLinFactNeighborY="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8D69CD-7C73-49E1-ABDD-60CEF582F4A0}" type="pres">
      <dgm:prSet presAssocID="{0F14CEBE-D730-409D-A70A-D9D9BB05DA66}" presName="sp" presStyleCnt="0"/>
      <dgm:spPr/>
    </dgm:pt>
    <dgm:pt modelId="{9626443F-1A05-4C58-B541-1D3EFA957580}" type="pres">
      <dgm:prSet presAssocID="{F227B28C-9DD9-4A8C-A4D2-34BF54A681C6}" presName="composite" presStyleCnt="0"/>
      <dgm:spPr/>
    </dgm:pt>
    <dgm:pt modelId="{31F1AFE5-D595-4117-9D5D-6EB985C409EA}" type="pres">
      <dgm:prSet presAssocID="{F227B28C-9DD9-4A8C-A4D2-34BF54A681C6}" presName="parentText" presStyleLbl="align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472E8C-EC57-4BB9-B1B1-86A99D73F6F6}" type="pres">
      <dgm:prSet presAssocID="{F227B28C-9DD9-4A8C-A4D2-34BF54A681C6}" presName="descendantText" presStyleLbl="alignAcc1" presStyleIdx="2" presStyleCnt="6" custLinFactNeighborX="1217" custLinFactNeighborY="-2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CE3B9-9508-42F9-B4F7-A0261AB3086C}" type="pres">
      <dgm:prSet presAssocID="{B9EE2C1D-E151-44A7-A3F4-4080236CDA43}" presName="sp" presStyleCnt="0"/>
      <dgm:spPr/>
    </dgm:pt>
    <dgm:pt modelId="{BF554414-3540-466D-B7ED-254451131DA9}" type="pres">
      <dgm:prSet presAssocID="{E1E80FA0-2514-474B-9172-A89AAAE263AD}" presName="composite" presStyleCnt="0"/>
      <dgm:spPr/>
    </dgm:pt>
    <dgm:pt modelId="{2CCE61E4-F223-484E-8DC8-3BB0467A1548}" type="pres">
      <dgm:prSet presAssocID="{E1E80FA0-2514-474B-9172-A89AAAE263AD}" presName="parentText" presStyleLbl="align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53C30-9EB8-43A1-840A-7D6285414771}" type="pres">
      <dgm:prSet presAssocID="{E1E80FA0-2514-474B-9172-A89AAAE263AD}" presName="descendantText" presStyleLbl="align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14B00E-487A-47F0-9FEB-0E0A1AFB81AD}" type="pres">
      <dgm:prSet presAssocID="{C65B559F-0BDF-4ED5-988E-025F13688A7E}" presName="sp" presStyleCnt="0"/>
      <dgm:spPr/>
    </dgm:pt>
    <dgm:pt modelId="{8995BAA0-7665-4E58-9094-95E11942B36E}" type="pres">
      <dgm:prSet presAssocID="{147A93AA-4285-4D8E-A125-5ABD7FEA454F}" presName="composite" presStyleCnt="0"/>
      <dgm:spPr/>
    </dgm:pt>
    <dgm:pt modelId="{51820994-5257-4688-9F3D-D65B8235FB93}" type="pres">
      <dgm:prSet presAssocID="{147A93AA-4285-4D8E-A125-5ABD7FEA454F}" presName="parentText" presStyleLbl="align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A87082-0C00-4C8C-8C06-AFA208FAC887}" type="pres">
      <dgm:prSet presAssocID="{147A93AA-4285-4D8E-A125-5ABD7FEA454F}" presName="descendantText" presStyleLbl="align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4FE23-A74D-4173-BED1-779799BC8A41}" type="pres">
      <dgm:prSet presAssocID="{41EB6E20-E800-4D33-BF36-4C686EA29E58}" presName="sp" presStyleCnt="0"/>
      <dgm:spPr/>
    </dgm:pt>
    <dgm:pt modelId="{45002199-501D-40B0-9ADB-13DCE2220EAD}" type="pres">
      <dgm:prSet presAssocID="{EB762544-F171-436C-8B32-5455856FABD5}" presName="composite" presStyleCnt="0"/>
      <dgm:spPr/>
    </dgm:pt>
    <dgm:pt modelId="{7795D321-A79F-492B-84B6-883FD291599D}" type="pres">
      <dgm:prSet presAssocID="{EB762544-F171-436C-8B32-5455856FABD5}" presName="parentText" presStyleLbl="align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7B6D6B-A87D-417F-89B1-F85C62E76A00}" type="pres">
      <dgm:prSet presAssocID="{EB762544-F171-436C-8B32-5455856FABD5}" presName="descendantText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D3C03D-DF48-457B-B62E-37081E5BD5C4}" srcId="{E1E80FA0-2514-474B-9172-A89AAAE263AD}" destId="{6F0DBF92-BBAF-4E46-B7AE-B9D736A5138C}" srcOrd="0" destOrd="0" parTransId="{E78F2452-48DE-47FE-9B64-D23023F79001}" sibTransId="{EE840C67-31D9-436A-935C-AC81A87B8B65}"/>
    <dgm:cxn modelId="{357F8BE4-1EAD-40F0-918E-E24A76756BC6}" type="presOf" srcId="{F3CA115C-35AF-4DC2-BCBF-22DB6B9DD246}" destId="{8280B019-054D-4AB8-8700-2613A7C2DA94}" srcOrd="0" destOrd="0" presId="urn:microsoft.com/office/officeart/2005/8/layout/chevron2"/>
    <dgm:cxn modelId="{BA95D659-E77D-4100-85DD-775BF60C8BF3}" srcId="{F3CA115C-35AF-4DC2-BCBF-22DB6B9DD246}" destId="{F227B28C-9DD9-4A8C-A4D2-34BF54A681C6}" srcOrd="2" destOrd="0" parTransId="{F763852E-B1A2-45DE-8CF2-CBB50F56F38C}" sibTransId="{B9EE2C1D-E151-44A7-A3F4-4080236CDA43}"/>
    <dgm:cxn modelId="{33167A36-B6B8-4A65-B0F2-EB49A4E93972}" srcId="{F3CA115C-35AF-4DC2-BCBF-22DB6B9DD246}" destId="{EF5FEA05-66EC-44C7-A56F-40A6937DE6BF}" srcOrd="0" destOrd="0" parTransId="{B3F9767D-20E1-4212-9938-9B5066E4476B}" sibTransId="{22A987CD-F64E-4A39-B6E0-BD97782604FB}"/>
    <dgm:cxn modelId="{C2744D15-D845-41AA-8471-B6B6F8E8FFDD}" srcId="{F3CA115C-35AF-4DC2-BCBF-22DB6B9DD246}" destId="{B9F9B948-C59F-4474-B73A-BA8E12D58E8D}" srcOrd="1" destOrd="0" parTransId="{30E6608B-9323-4DB8-91AB-52676658E3F7}" sibTransId="{0F14CEBE-D730-409D-A70A-D9D9BB05DA66}"/>
    <dgm:cxn modelId="{B376CB52-9BF7-427D-A548-CC7C61CFE4FF}" type="presOf" srcId="{6F0DBF92-BBAF-4E46-B7AE-B9D736A5138C}" destId="{80E53C30-9EB8-43A1-840A-7D6285414771}" srcOrd="0" destOrd="0" presId="urn:microsoft.com/office/officeart/2005/8/layout/chevron2"/>
    <dgm:cxn modelId="{53D3BEFD-987F-41DB-ACBE-6E6AC498B381}" type="presOf" srcId="{EF5FEA05-66EC-44C7-A56F-40A6937DE6BF}" destId="{ED723D3A-A30E-4171-B5C1-2863FF6C3CC9}" srcOrd="0" destOrd="0" presId="urn:microsoft.com/office/officeart/2005/8/layout/chevron2"/>
    <dgm:cxn modelId="{F58E7636-1848-4765-9FBC-35AC6584ECF9}" type="presOf" srcId="{AE04CFE4-2D14-47BE-A2A1-34B749FE1380}" destId="{46A87082-0C00-4C8C-8C06-AFA208FAC887}" srcOrd="0" destOrd="0" presId="urn:microsoft.com/office/officeart/2005/8/layout/chevron2"/>
    <dgm:cxn modelId="{B5A664D1-07CB-44DB-95CF-6F3A1B9D76F9}" type="presOf" srcId="{F7C9AC29-B15E-49CE-B243-F234F0356DEC}" destId="{BB70367E-7FEE-4C24-8F8F-1D7744A9FFBA}" srcOrd="0" destOrd="0" presId="urn:microsoft.com/office/officeart/2005/8/layout/chevron2"/>
    <dgm:cxn modelId="{3A0AB61A-184B-429B-A02A-300550B4BA16}" type="presOf" srcId="{E1E80FA0-2514-474B-9172-A89AAAE263AD}" destId="{2CCE61E4-F223-484E-8DC8-3BB0467A1548}" srcOrd="0" destOrd="0" presId="urn:microsoft.com/office/officeart/2005/8/layout/chevron2"/>
    <dgm:cxn modelId="{EF244F38-AE26-4D55-9702-F4FAC7266322}" srcId="{B9F9B948-C59F-4474-B73A-BA8E12D58E8D}" destId="{F8ABC22C-49C1-4197-89C5-A35DE57CFC75}" srcOrd="0" destOrd="0" parTransId="{C6EC76E6-095A-4E75-9F2A-8CA31D151963}" sibTransId="{BE5F5D6D-802C-43C5-A010-2813FCC68567}"/>
    <dgm:cxn modelId="{8B3541F1-C09A-4533-B01C-507E657E1823}" type="presOf" srcId="{7400B4EC-0A6B-47E7-B938-FD3CE1C4D191}" destId="{4F472E8C-EC57-4BB9-B1B1-86A99D73F6F6}" srcOrd="0" destOrd="0" presId="urn:microsoft.com/office/officeart/2005/8/layout/chevron2"/>
    <dgm:cxn modelId="{50256F68-F67B-47A3-9298-B124E8E4C5D6}" srcId="{EB762544-F171-436C-8B32-5455856FABD5}" destId="{AFB29B63-F894-40BB-A6EE-80348E600D8B}" srcOrd="0" destOrd="0" parTransId="{D83B150D-DA78-4DA6-9A72-20EE2470910C}" sibTransId="{791EB7F8-2675-4CFF-85B0-173E445B00DA}"/>
    <dgm:cxn modelId="{A57F5BF1-439D-4740-A00F-216A1329F538}" srcId="{147A93AA-4285-4D8E-A125-5ABD7FEA454F}" destId="{AE04CFE4-2D14-47BE-A2A1-34B749FE1380}" srcOrd="0" destOrd="0" parTransId="{774501BD-DA2A-4816-8920-632E8A79CF6E}" sibTransId="{67D06453-0D4E-46FF-A134-538637AEFCC4}"/>
    <dgm:cxn modelId="{12B447A7-87EC-4B0D-9BA4-400122DF91A6}" srcId="{F3CA115C-35AF-4DC2-BCBF-22DB6B9DD246}" destId="{E1E80FA0-2514-474B-9172-A89AAAE263AD}" srcOrd="3" destOrd="0" parTransId="{BCFEC130-6E58-4F6C-8218-C2B7F4610A9B}" sibTransId="{C65B559F-0BDF-4ED5-988E-025F13688A7E}"/>
    <dgm:cxn modelId="{28B6B152-6CA8-49A5-9DDB-821341AAB9B8}" srcId="{F227B28C-9DD9-4A8C-A4D2-34BF54A681C6}" destId="{7400B4EC-0A6B-47E7-B938-FD3CE1C4D191}" srcOrd="0" destOrd="0" parTransId="{BAB13204-F21D-494C-B821-4D9BC8729C5D}" sibTransId="{2191994D-2B2F-409B-816D-5393F73443BD}"/>
    <dgm:cxn modelId="{51A5B237-C951-4ECC-9374-1AAB83E41881}" type="presOf" srcId="{AFB29B63-F894-40BB-A6EE-80348E600D8B}" destId="{237B6D6B-A87D-417F-89B1-F85C62E76A00}" srcOrd="0" destOrd="0" presId="urn:microsoft.com/office/officeart/2005/8/layout/chevron2"/>
    <dgm:cxn modelId="{BB6DA2E6-C6CE-4E3C-8083-56CE61D51B01}" srcId="{F3CA115C-35AF-4DC2-BCBF-22DB6B9DD246}" destId="{EB762544-F171-436C-8B32-5455856FABD5}" srcOrd="5" destOrd="0" parTransId="{AD3ADB7C-9C34-4052-AEE7-22A7F167E8C9}" sibTransId="{3A6BC136-DDB2-40AB-A254-F3B17EC1F4CB}"/>
    <dgm:cxn modelId="{50496170-E23E-408B-8F2B-054E04480161}" type="presOf" srcId="{F227B28C-9DD9-4A8C-A4D2-34BF54A681C6}" destId="{31F1AFE5-D595-4117-9D5D-6EB985C409EA}" srcOrd="0" destOrd="0" presId="urn:microsoft.com/office/officeart/2005/8/layout/chevron2"/>
    <dgm:cxn modelId="{8D96E3C7-7FF4-4141-BB04-1266CBC24DEF}" type="presOf" srcId="{B9F9B948-C59F-4474-B73A-BA8E12D58E8D}" destId="{616CF84A-56E9-4FBC-B8AA-E6ADC642A218}" srcOrd="0" destOrd="0" presId="urn:microsoft.com/office/officeart/2005/8/layout/chevron2"/>
    <dgm:cxn modelId="{B21DC4B3-8668-4A5F-AF6B-4E41C3C48806}" srcId="{EF5FEA05-66EC-44C7-A56F-40A6937DE6BF}" destId="{F7C9AC29-B15E-49CE-B243-F234F0356DEC}" srcOrd="0" destOrd="0" parTransId="{684F1169-AAF6-4606-AAD6-54F505493BDF}" sibTransId="{DE3F8344-F1E0-48EA-8B61-D2434256E884}"/>
    <dgm:cxn modelId="{1701117D-FF46-4CAB-B4FA-A1C7CE53DDA8}" type="presOf" srcId="{EB762544-F171-436C-8B32-5455856FABD5}" destId="{7795D321-A79F-492B-84B6-883FD291599D}" srcOrd="0" destOrd="0" presId="urn:microsoft.com/office/officeart/2005/8/layout/chevron2"/>
    <dgm:cxn modelId="{E331DD2B-85F4-4D53-968E-F22760E1CBF2}" type="presOf" srcId="{F8ABC22C-49C1-4197-89C5-A35DE57CFC75}" destId="{EC65B3E4-5625-4C7A-9E0C-E0D32374C2D3}" srcOrd="0" destOrd="0" presId="urn:microsoft.com/office/officeart/2005/8/layout/chevron2"/>
    <dgm:cxn modelId="{045A945A-02DC-4A15-BDB4-7EB672DF437C}" type="presOf" srcId="{147A93AA-4285-4D8E-A125-5ABD7FEA454F}" destId="{51820994-5257-4688-9F3D-D65B8235FB93}" srcOrd="0" destOrd="0" presId="urn:microsoft.com/office/officeart/2005/8/layout/chevron2"/>
    <dgm:cxn modelId="{B7B8B8E9-F958-432C-8D1F-BB4B4D071ED8}" srcId="{F3CA115C-35AF-4DC2-BCBF-22DB6B9DD246}" destId="{147A93AA-4285-4D8E-A125-5ABD7FEA454F}" srcOrd="4" destOrd="0" parTransId="{5E8BE912-2191-4372-8ABE-20DCF04A3076}" sibTransId="{41EB6E20-E800-4D33-BF36-4C686EA29E58}"/>
    <dgm:cxn modelId="{219B8424-0F89-4414-B8E4-5068FDDAA765}" type="presParOf" srcId="{8280B019-054D-4AB8-8700-2613A7C2DA94}" destId="{70B959A7-7B46-40F3-A7B4-91937A846384}" srcOrd="0" destOrd="0" presId="urn:microsoft.com/office/officeart/2005/8/layout/chevron2"/>
    <dgm:cxn modelId="{BE7464B5-2B94-4C24-9B3E-8B9672B5DC60}" type="presParOf" srcId="{70B959A7-7B46-40F3-A7B4-91937A846384}" destId="{ED723D3A-A30E-4171-B5C1-2863FF6C3CC9}" srcOrd="0" destOrd="0" presId="urn:microsoft.com/office/officeart/2005/8/layout/chevron2"/>
    <dgm:cxn modelId="{79969F71-7F01-4D3E-8BAA-E160798E34AC}" type="presParOf" srcId="{70B959A7-7B46-40F3-A7B4-91937A846384}" destId="{BB70367E-7FEE-4C24-8F8F-1D7744A9FFBA}" srcOrd="1" destOrd="0" presId="urn:microsoft.com/office/officeart/2005/8/layout/chevron2"/>
    <dgm:cxn modelId="{3A42D198-74DE-4CFD-B7F1-B105EB0BA5D4}" type="presParOf" srcId="{8280B019-054D-4AB8-8700-2613A7C2DA94}" destId="{F2CB424F-12FB-4C5C-A9DA-1E7420C52D68}" srcOrd="1" destOrd="0" presId="urn:microsoft.com/office/officeart/2005/8/layout/chevron2"/>
    <dgm:cxn modelId="{ACEA7D7D-F743-4D14-B0FB-69C6CA60DD5C}" type="presParOf" srcId="{8280B019-054D-4AB8-8700-2613A7C2DA94}" destId="{3B7B01EE-249E-4A80-8891-3D8E321DE912}" srcOrd="2" destOrd="0" presId="urn:microsoft.com/office/officeart/2005/8/layout/chevron2"/>
    <dgm:cxn modelId="{D0228B8E-5432-492C-AE00-AC8B4E82149B}" type="presParOf" srcId="{3B7B01EE-249E-4A80-8891-3D8E321DE912}" destId="{616CF84A-56E9-4FBC-B8AA-E6ADC642A218}" srcOrd="0" destOrd="0" presId="urn:microsoft.com/office/officeart/2005/8/layout/chevron2"/>
    <dgm:cxn modelId="{A4DB4EB0-6B2C-4C12-8B2B-E3975A7D1987}" type="presParOf" srcId="{3B7B01EE-249E-4A80-8891-3D8E321DE912}" destId="{EC65B3E4-5625-4C7A-9E0C-E0D32374C2D3}" srcOrd="1" destOrd="0" presId="urn:microsoft.com/office/officeart/2005/8/layout/chevron2"/>
    <dgm:cxn modelId="{467C888B-9F99-4FB1-8A59-F35050C45F75}" type="presParOf" srcId="{8280B019-054D-4AB8-8700-2613A7C2DA94}" destId="{998D69CD-7C73-49E1-ABDD-60CEF582F4A0}" srcOrd="3" destOrd="0" presId="urn:microsoft.com/office/officeart/2005/8/layout/chevron2"/>
    <dgm:cxn modelId="{418A227F-5E34-42F7-8584-E5CCFC7148BC}" type="presParOf" srcId="{8280B019-054D-4AB8-8700-2613A7C2DA94}" destId="{9626443F-1A05-4C58-B541-1D3EFA957580}" srcOrd="4" destOrd="0" presId="urn:microsoft.com/office/officeart/2005/8/layout/chevron2"/>
    <dgm:cxn modelId="{77B1FEBF-19ED-4903-A5D7-05B671947732}" type="presParOf" srcId="{9626443F-1A05-4C58-B541-1D3EFA957580}" destId="{31F1AFE5-D595-4117-9D5D-6EB985C409EA}" srcOrd="0" destOrd="0" presId="urn:microsoft.com/office/officeart/2005/8/layout/chevron2"/>
    <dgm:cxn modelId="{9C86514B-C86C-450F-991C-8FACAC92A7F7}" type="presParOf" srcId="{9626443F-1A05-4C58-B541-1D3EFA957580}" destId="{4F472E8C-EC57-4BB9-B1B1-86A99D73F6F6}" srcOrd="1" destOrd="0" presId="urn:microsoft.com/office/officeart/2005/8/layout/chevron2"/>
    <dgm:cxn modelId="{84CE35B4-C373-4382-AC57-97F509F80360}" type="presParOf" srcId="{8280B019-054D-4AB8-8700-2613A7C2DA94}" destId="{672CE3B9-9508-42F9-B4F7-A0261AB3086C}" srcOrd="5" destOrd="0" presId="urn:microsoft.com/office/officeart/2005/8/layout/chevron2"/>
    <dgm:cxn modelId="{200A7416-13C4-4EC2-B1CA-8561D80508C5}" type="presParOf" srcId="{8280B019-054D-4AB8-8700-2613A7C2DA94}" destId="{BF554414-3540-466D-B7ED-254451131DA9}" srcOrd="6" destOrd="0" presId="urn:microsoft.com/office/officeart/2005/8/layout/chevron2"/>
    <dgm:cxn modelId="{0F9DB182-5824-46DE-B54D-B1874F847D51}" type="presParOf" srcId="{BF554414-3540-466D-B7ED-254451131DA9}" destId="{2CCE61E4-F223-484E-8DC8-3BB0467A1548}" srcOrd="0" destOrd="0" presId="urn:microsoft.com/office/officeart/2005/8/layout/chevron2"/>
    <dgm:cxn modelId="{F330C7AD-4EF6-49AD-96D7-418C8702D4A5}" type="presParOf" srcId="{BF554414-3540-466D-B7ED-254451131DA9}" destId="{80E53C30-9EB8-43A1-840A-7D6285414771}" srcOrd="1" destOrd="0" presId="urn:microsoft.com/office/officeart/2005/8/layout/chevron2"/>
    <dgm:cxn modelId="{651CA3FA-7D56-4303-B734-4D7DF860044F}" type="presParOf" srcId="{8280B019-054D-4AB8-8700-2613A7C2DA94}" destId="{A514B00E-487A-47F0-9FEB-0E0A1AFB81AD}" srcOrd="7" destOrd="0" presId="urn:microsoft.com/office/officeart/2005/8/layout/chevron2"/>
    <dgm:cxn modelId="{8AF8607A-69D8-4AB1-A093-4CA7C0EFE5D8}" type="presParOf" srcId="{8280B019-054D-4AB8-8700-2613A7C2DA94}" destId="{8995BAA0-7665-4E58-9094-95E11942B36E}" srcOrd="8" destOrd="0" presId="urn:microsoft.com/office/officeart/2005/8/layout/chevron2"/>
    <dgm:cxn modelId="{03CC3253-6FFB-4E04-8420-E59BE2E05195}" type="presParOf" srcId="{8995BAA0-7665-4E58-9094-95E11942B36E}" destId="{51820994-5257-4688-9F3D-D65B8235FB93}" srcOrd="0" destOrd="0" presId="urn:microsoft.com/office/officeart/2005/8/layout/chevron2"/>
    <dgm:cxn modelId="{67BBB1AD-F81F-484F-91F1-300320555AD5}" type="presParOf" srcId="{8995BAA0-7665-4E58-9094-95E11942B36E}" destId="{46A87082-0C00-4C8C-8C06-AFA208FAC887}" srcOrd="1" destOrd="0" presId="urn:microsoft.com/office/officeart/2005/8/layout/chevron2"/>
    <dgm:cxn modelId="{3D901345-F750-4D51-82FF-268BDF2CE64C}" type="presParOf" srcId="{8280B019-054D-4AB8-8700-2613A7C2DA94}" destId="{D304FE23-A74D-4173-BED1-779799BC8A41}" srcOrd="9" destOrd="0" presId="urn:microsoft.com/office/officeart/2005/8/layout/chevron2"/>
    <dgm:cxn modelId="{52D0B897-9623-4BAE-BD34-37E1FD552624}" type="presParOf" srcId="{8280B019-054D-4AB8-8700-2613A7C2DA94}" destId="{45002199-501D-40B0-9ADB-13DCE2220EAD}" srcOrd="10" destOrd="0" presId="urn:microsoft.com/office/officeart/2005/8/layout/chevron2"/>
    <dgm:cxn modelId="{AD26C044-3BC8-4847-AC82-4C6B9F297478}" type="presParOf" srcId="{45002199-501D-40B0-9ADB-13DCE2220EAD}" destId="{7795D321-A79F-492B-84B6-883FD291599D}" srcOrd="0" destOrd="0" presId="urn:microsoft.com/office/officeart/2005/8/layout/chevron2"/>
    <dgm:cxn modelId="{24F752A3-7D7C-4F1A-AB49-A1FA4FBFB2E0}" type="presParOf" srcId="{45002199-501D-40B0-9ADB-13DCE2220EAD}" destId="{237B6D6B-A87D-417F-89B1-F85C62E76A00}" srcOrd="1" destOrd="0" presId="urn:microsoft.com/office/officeart/2005/8/layout/chevron2"/>
  </dgm:cxnLst>
  <dgm:bg>
    <a:blipFill>
      <a:blip xmlns:r="http://schemas.openxmlformats.org/officeDocument/2006/relationships" r:embed="rId2"/>
      <a:tile tx="0" ty="0" sx="100000" sy="100000" flip="none" algn="tl"/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23D3A-A30E-4171-B5C1-2863FF6C3CC9}">
      <dsp:nvSpPr>
        <dsp:cNvPr id="0" name=""/>
        <dsp:cNvSpPr/>
      </dsp:nvSpPr>
      <dsp:spPr>
        <a:xfrm rot="5400000">
          <a:off x="-111532" y="112531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61240"/>
        <a:ext cx="520484" cy="223065"/>
      </dsp:txXfrm>
    </dsp:sp>
    <dsp:sp modelId="{BB70367E-7FEE-4C24-8F8F-1D7744A9FFBA}">
      <dsp:nvSpPr>
        <dsp:cNvPr id="0" name=""/>
        <dsp:cNvSpPr/>
      </dsp:nvSpPr>
      <dsp:spPr>
        <a:xfrm rot="5400000">
          <a:off x="3979028" y="-3457545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ZŠ a MŠ Deštné v O. h.</a:t>
          </a:r>
          <a:endParaRPr lang="cs-CZ" sz="2800" kern="1200" dirty="0"/>
        </a:p>
      </dsp:txBody>
      <dsp:txXfrm rot="-5400000">
        <a:off x="520485" y="24591"/>
        <a:ext cx="7376802" cy="436121"/>
      </dsp:txXfrm>
    </dsp:sp>
    <dsp:sp modelId="{616CF84A-56E9-4FBC-B8AA-E6ADC642A218}">
      <dsp:nvSpPr>
        <dsp:cNvPr id="0" name=""/>
        <dsp:cNvSpPr/>
      </dsp:nvSpPr>
      <dsp:spPr>
        <a:xfrm rot="5400000">
          <a:off x="-111532" y="755509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904218"/>
        <a:ext cx="520484" cy="223065"/>
      </dsp:txXfrm>
    </dsp:sp>
    <dsp:sp modelId="{EC65B3E4-5625-4C7A-9E0C-E0D32374C2D3}">
      <dsp:nvSpPr>
        <dsp:cNvPr id="0" name=""/>
        <dsp:cNvSpPr/>
      </dsp:nvSpPr>
      <dsp:spPr>
        <a:xfrm rot="5400000">
          <a:off x="3973330" y="-2812991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Mgr. Martin Kapucián</a:t>
          </a:r>
          <a:endParaRPr lang="cs-CZ" sz="2800" kern="1200" dirty="0"/>
        </a:p>
      </dsp:txBody>
      <dsp:txXfrm rot="-5400000">
        <a:off x="514787" y="669145"/>
        <a:ext cx="7376802" cy="436121"/>
      </dsp:txXfrm>
    </dsp:sp>
    <dsp:sp modelId="{31F1AFE5-D595-4117-9D5D-6EB985C409EA}">
      <dsp:nvSpPr>
        <dsp:cNvPr id="0" name=""/>
        <dsp:cNvSpPr/>
      </dsp:nvSpPr>
      <dsp:spPr>
        <a:xfrm rot="5400000">
          <a:off x="-111532" y="1398488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1547197"/>
        <a:ext cx="520484" cy="223065"/>
      </dsp:txXfrm>
    </dsp:sp>
    <dsp:sp modelId="{4F472E8C-EC57-4BB9-B1B1-86A99D73F6F6}">
      <dsp:nvSpPr>
        <dsp:cNvPr id="0" name=""/>
        <dsp:cNvSpPr/>
      </dsp:nvSpPr>
      <dsp:spPr>
        <a:xfrm rot="5400000">
          <a:off x="3979028" y="-218152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/>
            <a:t>VY _52_INOVACE_A_12_Teplota</a:t>
          </a:r>
          <a:endParaRPr lang="cs-CZ" sz="2800" kern="1200" dirty="0"/>
        </a:p>
      </dsp:txBody>
      <dsp:txXfrm rot="-5400000">
        <a:off x="520485" y="1300616"/>
        <a:ext cx="7376802" cy="436121"/>
      </dsp:txXfrm>
    </dsp:sp>
    <dsp:sp modelId="{2CCE61E4-F223-484E-8DC8-3BB0467A1548}">
      <dsp:nvSpPr>
        <dsp:cNvPr id="0" name=""/>
        <dsp:cNvSpPr/>
      </dsp:nvSpPr>
      <dsp:spPr>
        <a:xfrm rot="5400000">
          <a:off x="-111532" y="2041467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190176"/>
        <a:ext cx="520484" cy="223065"/>
      </dsp:txXfrm>
    </dsp:sp>
    <dsp:sp modelId="{80E53C30-9EB8-43A1-840A-7D6285414771}">
      <dsp:nvSpPr>
        <dsp:cNvPr id="0" name=""/>
        <dsp:cNvSpPr/>
      </dsp:nvSpPr>
      <dsp:spPr>
        <a:xfrm rot="5400000">
          <a:off x="3979028" y="-1528609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Fyzika</a:t>
          </a:r>
          <a:endParaRPr lang="cs-CZ" sz="2800" b="0" kern="1200" dirty="0"/>
        </a:p>
      </dsp:txBody>
      <dsp:txXfrm rot="-5400000">
        <a:off x="520485" y="1953527"/>
        <a:ext cx="7376802" cy="436121"/>
      </dsp:txXfrm>
    </dsp:sp>
    <dsp:sp modelId="{51820994-5257-4688-9F3D-D65B8235FB93}">
      <dsp:nvSpPr>
        <dsp:cNvPr id="0" name=""/>
        <dsp:cNvSpPr/>
      </dsp:nvSpPr>
      <dsp:spPr>
        <a:xfrm rot="5400000">
          <a:off x="-111532" y="2684445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833154"/>
        <a:ext cx="520484" cy="223065"/>
      </dsp:txXfrm>
    </dsp:sp>
    <dsp:sp modelId="{46A87082-0C00-4C8C-8C06-AFA208FAC887}">
      <dsp:nvSpPr>
        <dsp:cNvPr id="0" name=""/>
        <dsp:cNvSpPr/>
      </dsp:nvSpPr>
      <dsp:spPr>
        <a:xfrm rot="5400000">
          <a:off x="3979028" y="-88563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06. 03. 2013</a:t>
          </a:r>
          <a:endParaRPr lang="cs-CZ" sz="2800" b="0" kern="1200" dirty="0"/>
        </a:p>
      </dsp:txBody>
      <dsp:txXfrm rot="-5400000">
        <a:off x="520485" y="2596506"/>
        <a:ext cx="7376802" cy="436121"/>
      </dsp:txXfrm>
    </dsp:sp>
    <dsp:sp modelId="{7795D321-A79F-492B-84B6-883FD291599D}">
      <dsp:nvSpPr>
        <dsp:cNvPr id="0" name=""/>
        <dsp:cNvSpPr/>
      </dsp:nvSpPr>
      <dsp:spPr>
        <a:xfrm rot="5400000">
          <a:off x="-111532" y="3327424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3476133"/>
        <a:ext cx="520484" cy="223065"/>
      </dsp:txXfrm>
    </dsp:sp>
    <dsp:sp modelId="{237B6D6B-A87D-417F-89B1-F85C62E76A00}">
      <dsp:nvSpPr>
        <dsp:cNvPr id="0" name=""/>
        <dsp:cNvSpPr/>
      </dsp:nvSpPr>
      <dsp:spPr>
        <a:xfrm rot="5400000">
          <a:off x="3979028" y="-242652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001</a:t>
          </a:r>
          <a:endParaRPr lang="cs-CZ" sz="2800" b="0" kern="1200" dirty="0"/>
        </a:p>
      </dsp:txBody>
      <dsp:txXfrm rot="-5400000">
        <a:off x="520485" y="3239484"/>
        <a:ext cx="7376802" cy="4361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0000"/>
            <a:lum/>
          </a:blip>
          <a:srcRect/>
          <a:stretch>
            <a:fillRect t="-16000" b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12" Type="http://schemas.openxmlformats.org/officeDocument/2006/relationships/image" Target="../media/image18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5" Type="http://schemas.openxmlformats.org/officeDocument/2006/relationships/image" Target="../media/image2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Relationship Id="rId1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Infrared_thermometer.JPG" TargetMode="External"/><Relationship Id="rId3" Type="http://schemas.openxmlformats.org/officeDocument/2006/relationships/hyperlink" Target="http://cs.wikipedia.org/wiki/Soubor:20050501_1315_2558-Bimetall-Zeigerthermometer.jpg" TargetMode="External"/><Relationship Id="rId7" Type="http://schemas.openxmlformats.org/officeDocument/2006/relationships/hyperlink" Target="http://en.wikipedia.org/wiki/File:Galileo_Thermometer_24_degrees.jpg" TargetMode="External"/><Relationship Id="rId2" Type="http://schemas.openxmlformats.org/officeDocument/2006/relationships/hyperlink" Target="http://cs.wikipedia.org/wiki/Soubor:Teplom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%D0%A0%D1%82%D1%83%D1%82%D0%BD%D0%B8%D0%B9_%D0%BB%D0%B0%D0%B1%D0%BE%D1%80%D0%B0%D1%82%D0%BE%D1%80%D0%BD%D0%B8%D0%B9_%D1%82%D0%B5%D1%80%D0%BC%D0%BE%D0%BC%D0%B5%D1%82%D1%80.jpg" TargetMode="External"/><Relationship Id="rId11" Type="http://schemas.openxmlformats.org/officeDocument/2006/relationships/hyperlink" Target="http://en.wikipedia.org/wiki/File:Bimetaal.jpg" TargetMode="External"/><Relationship Id="rId5" Type="http://schemas.openxmlformats.org/officeDocument/2006/relationships/hyperlink" Target="http://en.wikipedia.org/wiki/File:Backofenthermometer.jpg" TargetMode="External"/><Relationship Id="rId10" Type="http://schemas.openxmlformats.org/officeDocument/2006/relationships/hyperlink" Target="http://en.wikipedia.org/wiki/File:Bimetal_coil_reacts_to_lighter.gif" TargetMode="External"/><Relationship Id="rId4" Type="http://schemas.openxmlformats.org/officeDocument/2006/relationships/hyperlink" Target="http://cs.wikipedia.org/wiki/Soubor:Clinical_thermometer_38.7.JPG" TargetMode="External"/><Relationship Id="rId9" Type="http://schemas.openxmlformats.org/officeDocument/2006/relationships/hyperlink" Target="http://en.wikipedia.org/wiki/File:Liquid_Crystal_Thermomet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0877680"/>
              </p:ext>
            </p:extLst>
          </p:nvPr>
        </p:nvGraphicFramePr>
        <p:xfrm>
          <a:off x="611560" y="476672"/>
          <a:ext cx="79208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980" y="4797697"/>
            <a:ext cx="85725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5513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Digitální učební materiál slouží jako přehled českých vynálezců pro výklad v hodině fyziky.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 určen především pro žáky 6. ročníku základní školy.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Animace umožňují postupné ověřování znalostí žáků a jejich doplňování při výkladu. 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Office 2010 je možné na interaktivní tabuli využít funkce pera a zvýrazňovače (např. k přiřazení fotografií ke jménům).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2481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Fyzikální veličina teplota udává </a:t>
            </a:r>
            <a:r>
              <a:rPr lang="cs-CZ" b="1" dirty="0" smtClean="0"/>
              <a:t>míru rychlosti pohybu částic látky</a:t>
            </a:r>
            <a:r>
              <a:rPr lang="cs-CZ" dirty="0" smtClean="0"/>
              <a:t> – pohybují-li se částice rychleji, je teplota vyšší a naopak.</a:t>
            </a:r>
          </a:p>
          <a:p>
            <a:r>
              <a:rPr lang="cs-CZ" dirty="0" smtClean="0"/>
              <a:t>Značka teploty je </a:t>
            </a:r>
            <a:r>
              <a:rPr lang="cs-CZ" b="1" dirty="0"/>
              <a:t>T</a:t>
            </a:r>
            <a:r>
              <a:rPr lang="cs-CZ" dirty="0"/>
              <a:t> (termodynamická teplota</a:t>
            </a:r>
            <a:r>
              <a:rPr lang="cs-CZ" dirty="0" smtClean="0"/>
              <a:t>), nebo </a:t>
            </a:r>
            <a:r>
              <a:rPr lang="cs-CZ" b="1" dirty="0" smtClean="0"/>
              <a:t>t.</a:t>
            </a:r>
          </a:p>
          <a:p>
            <a:r>
              <a:rPr lang="cs-CZ" dirty="0" smtClean="0"/>
              <a:t>Základní jednotkou teploty (termodynamické) je </a:t>
            </a:r>
            <a:r>
              <a:rPr lang="cs-CZ" b="1" dirty="0" smtClean="0"/>
              <a:t>K</a:t>
            </a:r>
            <a:r>
              <a:rPr lang="cs-CZ" dirty="0" smtClean="0"/>
              <a:t> (kelvin).</a:t>
            </a:r>
          </a:p>
          <a:p>
            <a:r>
              <a:rPr lang="cs-CZ" dirty="0" smtClean="0"/>
              <a:t>V praxi se používají tradiční stupnice: Celsiova, Fahrenheitova, </a:t>
            </a:r>
            <a:r>
              <a:rPr lang="cs-CZ" dirty="0" err="1" smtClean="0"/>
              <a:t>Réaumurova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8842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Porovnání teplotních stupnic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83568" y="3429000"/>
            <a:ext cx="77768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572000" y="3212976"/>
            <a:ext cx="0" cy="43204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83568" y="3212976"/>
            <a:ext cx="0" cy="43204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228184" y="3212976"/>
            <a:ext cx="0" cy="43204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244408" y="2751311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44408" y="3615407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3645024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100 °C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39952" y="2751311"/>
            <a:ext cx="880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273 K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8874" y="2759422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0 K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7284" y="3645024"/>
            <a:ext cx="1082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-273 °C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55252" y="3645024"/>
            <a:ext cx="6767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0 °C</a:t>
            </a:r>
            <a:endParaRPr lang="cs-CZ" sz="24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5206148" y="3212976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867754" y="3645024"/>
            <a:ext cx="832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37 </a:t>
            </a:r>
            <a:r>
              <a:rPr lang="cs-CZ" sz="2400" dirty="0" smtClean="0"/>
              <a:t>°C</a:t>
            </a:r>
            <a:endParaRPr lang="cs-CZ" sz="2400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4255252" y="3212976"/>
            <a:ext cx="0" cy="4320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419872" y="3645024"/>
            <a:ext cx="9268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-18 °C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87999" y="2751311"/>
            <a:ext cx="880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373 K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34298" y="4365104"/>
            <a:ext cx="966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212 °F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7454" y="4365104"/>
            <a:ext cx="10615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-460 °F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174415" y="4365104"/>
            <a:ext cx="8114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32 °F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878974" y="4365103"/>
            <a:ext cx="8098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98 °F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556127" y="4365104"/>
            <a:ext cx="6543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0 °F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96262" y="5157192"/>
            <a:ext cx="843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80 °R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255252" y="5157192"/>
            <a:ext cx="6880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0 °R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98123" y="5157191"/>
            <a:ext cx="10935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-218 °R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 rot="18316518">
            <a:off x="4037661" y="1881171"/>
            <a:ext cx="1811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Směs vody a ledu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 rot="18316518">
            <a:off x="5889618" y="2213574"/>
            <a:ext cx="9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Var vody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rot="18316518">
            <a:off x="266374" y="2006465"/>
            <a:ext cx="1536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Absolutní nula</a:t>
            </a:r>
          </a:p>
        </p:txBody>
      </p:sp>
      <p:sp>
        <p:nvSpPr>
          <p:cNvPr id="37" name="TextovéPole 36"/>
          <p:cNvSpPr txBox="1"/>
          <p:nvPr/>
        </p:nvSpPr>
        <p:spPr>
          <a:xfrm rot="3313206">
            <a:off x="2036782" y="1946038"/>
            <a:ext cx="2729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Směs vody, ledu a salmiaku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 rot="18344382">
            <a:off x="4743537" y="2207093"/>
            <a:ext cx="2105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Teplota lidského těla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970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1" grpId="0"/>
      <p:bldP spid="23" grpId="0"/>
      <p:bldP spid="24" grpId="0"/>
      <p:bldP spid="25" grpId="0"/>
      <p:bldP spid="26" grpId="0"/>
      <p:bldP spid="27" grpId="0"/>
      <p:bldP spid="28" grpId="0"/>
      <p:bldP spid="30" grpId="0"/>
      <p:bldP spid="33" grpId="0"/>
      <p:bldP spid="37" grpId="0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721"/>
            <a:ext cx="8229600" cy="1143000"/>
          </a:xfrm>
        </p:spPr>
        <p:txBody>
          <a:bodyPr/>
          <a:lstStyle/>
          <a:p>
            <a:r>
              <a:rPr lang="cs-CZ" dirty="0" smtClean="0"/>
              <a:t>Měření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5544616" cy="583264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Teplotu měříme </a:t>
            </a:r>
            <a:r>
              <a:rPr lang="cs-CZ" b="1" dirty="0" smtClean="0"/>
              <a:t>teploměrem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Druhy teploměrů: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Kapalinový: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i="1" dirty="0" smtClean="0"/>
              <a:t>Venkovní </a:t>
            </a:r>
          </a:p>
          <a:p>
            <a:pPr marL="0" indent="0">
              <a:buNone/>
            </a:pPr>
            <a:r>
              <a:rPr lang="cs-CZ" i="1" dirty="0" smtClean="0"/>
              <a:t>    Lékařský</a:t>
            </a:r>
          </a:p>
          <a:p>
            <a:pPr marL="0" indent="0">
              <a:buNone/>
            </a:pPr>
            <a:r>
              <a:rPr lang="cs-CZ" i="1" dirty="0" smtClean="0"/>
              <a:t>    Laboratorní</a:t>
            </a:r>
          </a:p>
          <a:p>
            <a:pPr marL="0" indent="0">
              <a:buNone/>
            </a:pPr>
            <a:r>
              <a:rPr lang="cs-CZ" dirty="0" smtClean="0"/>
              <a:t>Plynový</a:t>
            </a:r>
          </a:p>
          <a:p>
            <a:pPr marL="0" indent="0">
              <a:buNone/>
            </a:pPr>
            <a:r>
              <a:rPr lang="cs-CZ" dirty="0" smtClean="0"/>
              <a:t>Bimetalový</a:t>
            </a:r>
          </a:p>
          <a:p>
            <a:pPr marL="0" indent="0">
              <a:buNone/>
            </a:pPr>
            <a:r>
              <a:rPr lang="cs-CZ" dirty="0" smtClean="0"/>
              <a:t>Digitální: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i="1" dirty="0" smtClean="0"/>
              <a:t>Odporový</a:t>
            </a:r>
          </a:p>
          <a:p>
            <a:pPr marL="0" indent="0">
              <a:buNone/>
            </a:pPr>
            <a:r>
              <a:rPr lang="cs-CZ" i="1" dirty="0" smtClean="0"/>
              <a:t>    Termoelektrický</a:t>
            </a:r>
          </a:p>
          <a:p>
            <a:pPr marL="0" indent="0">
              <a:buNone/>
            </a:pPr>
            <a:r>
              <a:rPr lang="cs-CZ" i="1" dirty="0" smtClean="0"/>
              <a:t>    Polovodičový</a:t>
            </a:r>
          </a:p>
          <a:p>
            <a:pPr marL="0" indent="0">
              <a:buNone/>
            </a:pPr>
            <a:r>
              <a:rPr lang="cs-CZ" i="1" dirty="0" smtClean="0"/>
              <a:t>    Radiační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Soubor:Teplom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01715"/>
            <a:ext cx="2664296" cy="622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4" descr="File:Bimetal coil reacts to lighter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092" y="3413529"/>
            <a:ext cx="2701044" cy="2701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ile:Bimetaa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419" y="2276872"/>
            <a:ext cx="3242717" cy="994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7633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 descr="C:\Users\kapuma\AppData\Local\Microsoft\Windows\Temporary Internet Files\Content.IE5\O4YLHDM7\MP9003210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1406" y="4491285"/>
            <a:ext cx="1245499" cy="1746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http://upload.wikimedia.org/wikipedia/commons/9/93/Clinical_thermometer_38.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89716" y="5269991"/>
            <a:ext cx="1717598" cy="1063656"/>
          </a:xfrm>
          <a:prstGeom prst="rect">
            <a:avLst/>
          </a:prstGeom>
          <a:noFill/>
        </p:spPr>
      </p:pic>
      <p:pic>
        <p:nvPicPr>
          <p:cNvPr id="2055" name="Picture 7" descr="C:\Users\kapuma\AppData\Local\Microsoft\Windows\Temporary Internet Files\Content.IE5\JZ2J62VH\MP90040371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03" t="33709" r="39297"/>
          <a:stretch/>
        </p:blipFill>
        <p:spPr bwMode="auto">
          <a:xfrm>
            <a:off x="361619" y="4548745"/>
            <a:ext cx="1470867" cy="2291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File:Infrared thermometer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955474"/>
            <a:ext cx="2145622" cy="2888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upload.wikimedia.org/wikipedia/commons/thumb/e/ec/20050501_1315_2558-Bimetall-Zeigerthermometer.jpg/250px-20050501_1315_2558-Bimetall-Zeigerthermomete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4361935"/>
            <a:ext cx="1656184" cy="137132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265891" y="-34441"/>
            <a:ext cx="46103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Poznáte druhy teploměrů?</a:t>
            </a:r>
            <a:endParaRPr lang="cs-CZ" sz="3200" dirty="0"/>
          </a:p>
        </p:txBody>
      </p:sp>
      <p:pic>
        <p:nvPicPr>
          <p:cNvPr id="2056" name="Picture 8" descr="C:\Users\kapuma\AppData\Local\Microsoft\Windows\Temporary Internet Files\Content.IE5\RSB87FN5\MP9003372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1837" y="620688"/>
            <a:ext cx="1917867" cy="136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kapuma\AppData\Local\Microsoft\Windows\Temporary Internet Files\Content.IE5\O4YLHDM7\MP900315683[1]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56" r="16223"/>
          <a:stretch/>
        </p:blipFill>
        <p:spPr bwMode="auto">
          <a:xfrm>
            <a:off x="7486350" y="195183"/>
            <a:ext cx="1396393" cy="2951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kapuma\AppData\Local\Microsoft\Windows\Temporary Internet Files\Content.IE5\RSB87FN5\MP900390515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19"/>
          <a:stretch/>
        </p:blipFill>
        <p:spPr bwMode="auto">
          <a:xfrm>
            <a:off x="3327023" y="873478"/>
            <a:ext cx="1225851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kapuma\AppData\Local\Microsoft\Windows\Temporary Internet Files\Content.IE5\O4YLHDM7\MP90040146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010899" y="4512324"/>
            <a:ext cx="1140985" cy="1710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80090" y="3110333"/>
            <a:ext cx="983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Lékařský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29988" y="3479665"/>
            <a:ext cx="1202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Kapalinový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10878" y="3479665"/>
            <a:ext cx="1229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Bimetalový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01484" y="3479665"/>
            <a:ext cx="954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Digitální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355976" y="3110333"/>
            <a:ext cx="1272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Laboratorní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702311" y="3110333"/>
            <a:ext cx="10380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Venkovní</a:t>
            </a:r>
          </a:p>
        </p:txBody>
      </p:sp>
      <p:pic>
        <p:nvPicPr>
          <p:cNvPr id="2064" name="Picture 16" descr="File:&amp;Rcy;&amp;tcy;&amp;ucy;&amp;tcy;&amp;ncy;&amp;icy;&amp;jcy; &amp;lcy;&amp;acy;&amp;bcy;&amp;ocy;&amp;rcy;&amp;acy;&amp;tcy;&amp;ocy;&amp;rcy;&amp;ncy;&amp;icy;&amp;jcy; &amp;tcy;&amp;iecy;&amp;rcy;&amp;mcy;&amp;ocy;&amp;mcy;&amp;iecy;&amp;tcy;&amp;rcy;.jpg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42" r="29194" b="676"/>
          <a:stretch/>
        </p:blipFill>
        <p:spPr bwMode="auto">
          <a:xfrm>
            <a:off x="8604448" y="894573"/>
            <a:ext cx="493452" cy="563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File:Galileo Thermometer 24 degrees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" y="2517341"/>
            <a:ext cx="996452" cy="235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File:Backofenthermometer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6213" y="620688"/>
            <a:ext cx="1746807" cy="1776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kapuma\AppData\Local\Microsoft\Windows\Temporary Internet Files\Content.IE5\JZ2J62VH\MP900430456[1]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31" t="8730" r="35397" b="6031"/>
          <a:stretch/>
        </p:blipFill>
        <p:spPr bwMode="auto">
          <a:xfrm>
            <a:off x="778684" y="1052781"/>
            <a:ext cx="886306" cy="244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File:Liquid Crystal Thermometer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6905" y="550334"/>
            <a:ext cx="3312489" cy="68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512172" y="6534775"/>
            <a:ext cx="2081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Použijte funkci pera.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884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47500" lnSpcReduction="20000"/>
          </a:bodyPr>
          <a:lstStyle/>
          <a:p>
            <a:r>
              <a:rPr lang="cs-CZ" dirty="0"/>
              <a:t>MIČUDA, Pavel. </a:t>
            </a:r>
            <a:r>
              <a:rPr lang="cs-CZ" i="1" dirty="0" err="1"/>
              <a:t>wikipedia</a:t>
            </a:r>
            <a:r>
              <a:rPr lang="cs-CZ" dirty="0"/>
              <a:t> [online]. [cit. 6.3.2013].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cs.wikipedia.org/wiki/Soubor:Teplomer.jpg</a:t>
            </a:r>
            <a:endParaRPr lang="cs-CZ" dirty="0" smtClean="0"/>
          </a:p>
          <a:p>
            <a:r>
              <a:rPr lang="cs-CZ" dirty="0"/>
              <a:t>1-1111. </a:t>
            </a:r>
            <a:r>
              <a:rPr lang="cs-CZ" i="1" dirty="0" err="1"/>
              <a:t>wikipedia</a:t>
            </a:r>
            <a:r>
              <a:rPr lang="cs-CZ" dirty="0"/>
              <a:t> [online]. [cit. 14.2.2013].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cs.wikipedia.org/wiki/Soubor:20050501_1315_2558-Bimetall-Zeigerthermometer.jpg</a:t>
            </a:r>
            <a:endParaRPr lang="cs-CZ" dirty="0"/>
          </a:p>
          <a:p>
            <a:r>
              <a:rPr lang="cs-CZ" dirty="0"/>
              <a:t>MENCHI. </a:t>
            </a:r>
            <a:r>
              <a:rPr lang="cs-CZ" i="1" dirty="0" err="1"/>
              <a:t>wikipedia</a:t>
            </a:r>
            <a:r>
              <a:rPr lang="cs-CZ" dirty="0"/>
              <a:t> [online]. [cit. 6.3.2013].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cs.wikipedia.org/wiki/Soubor:Clinical_thermometer_38.7.JPG</a:t>
            </a:r>
            <a:endParaRPr lang="cs-CZ" dirty="0" smtClean="0"/>
          </a:p>
          <a:p>
            <a:r>
              <a:rPr lang="cs-CZ" dirty="0"/>
              <a:t>GMHOFMANN. </a:t>
            </a:r>
            <a:r>
              <a:rPr lang="cs-CZ" i="1" dirty="0" err="1"/>
              <a:t>wikipedia</a:t>
            </a:r>
            <a:r>
              <a:rPr lang="cs-CZ" dirty="0"/>
              <a:t> [online]. [cit. 6.3.2013].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en.wikipedia.org/wiki/File:Backofenthermometer.jpg</a:t>
            </a:r>
            <a:endParaRPr lang="cs-CZ" dirty="0" smtClean="0"/>
          </a:p>
          <a:p>
            <a:r>
              <a:rPr lang="cs-CZ" dirty="0"/>
              <a:t>KHIMICH. </a:t>
            </a:r>
            <a:r>
              <a:rPr lang="cs-CZ" i="1" dirty="0" err="1"/>
              <a:t>wikipedia</a:t>
            </a:r>
            <a:r>
              <a:rPr lang="cs-CZ" dirty="0"/>
              <a:t> [online]. [cit. 6.3.2013]. Dostupný na WWW: </a:t>
            </a:r>
            <a:r>
              <a:rPr lang="cs-CZ" dirty="0">
                <a:hlinkClick r:id="rId6"/>
              </a:rPr>
              <a:t>http://en.wikipedia.org/wiki/File:%D0%A0%D1%82%D1%83%D1%82%D0%BD%D0%B8%D0%B9_%D0%BB%D0%B0%D0%B1%D0%BE%D1%80%D0%B0%D1%82%D0%BE%D1%80%D0%BD%D0%B8%D0%B9_%</a:t>
            </a:r>
            <a:r>
              <a:rPr lang="cs-CZ" dirty="0" smtClean="0">
                <a:hlinkClick r:id="rId6"/>
              </a:rPr>
              <a:t>D1%82%D0%B5%D1%80%D0%BC%D0%BE%D0%BC%D0%B5%D1%82%D1%80.jpg</a:t>
            </a:r>
            <a:endParaRPr lang="cs-CZ" dirty="0" smtClean="0"/>
          </a:p>
          <a:p>
            <a:r>
              <a:rPr lang="cs-CZ" dirty="0"/>
              <a:t>HUSTVEDT. </a:t>
            </a:r>
            <a:r>
              <a:rPr lang="cs-CZ" i="1" dirty="0" err="1"/>
              <a:t>wikipedia</a:t>
            </a:r>
            <a:r>
              <a:rPr lang="cs-CZ" dirty="0"/>
              <a:t> [online]. [cit. 6.3.2013].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en.wikipedia.org/wiki/File:Galileo_Thermometer_24_degrees.jpg</a:t>
            </a:r>
            <a:endParaRPr lang="cs-CZ" dirty="0" smtClean="0"/>
          </a:p>
          <a:p>
            <a:r>
              <a:rPr lang="cs-CZ" dirty="0"/>
              <a:t>CJP24. </a:t>
            </a:r>
            <a:r>
              <a:rPr lang="cs-CZ" i="1" dirty="0" err="1"/>
              <a:t>wikipedia</a:t>
            </a:r>
            <a:r>
              <a:rPr lang="cs-CZ" dirty="0"/>
              <a:t> [online]. [cit. 6.3.2013].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en.wikipedia.org/wiki/File:Infrared_thermometer.JPG</a:t>
            </a:r>
            <a:endParaRPr lang="cs-CZ" dirty="0" smtClean="0"/>
          </a:p>
          <a:p>
            <a:r>
              <a:rPr lang="cs-CZ" dirty="0"/>
              <a:t>ARKRISHNA. </a:t>
            </a:r>
            <a:r>
              <a:rPr lang="cs-CZ" i="1" dirty="0" err="1"/>
              <a:t>wikipedia</a:t>
            </a:r>
            <a:r>
              <a:rPr lang="cs-CZ" dirty="0"/>
              <a:t> [online]. [cit. 6.3.2013].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en.wikipedia.org/wiki/File:Liquid_Crystal_Thermometer.jpg</a:t>
            </a:r>
            <a:endParaRPr lang="cs-CZ" dirty="0" smtClean="0"/>
          </a:p>
          <a:p>
            <a:r>
              <a:rPr lang="cs-CZ" dirty="0"/>
              <a:t>HUSTVEDT. </a:t>
            </a:r>
            <a:r>
              <a:rPr lang="cs-CZ" i="1" dirty="0" err="1"/>
              <a:t>wikipedia</a:t>
            </a:r>
            <a:r>
              <a:rPr lang="cs-CZ" dirty="0"/>
              <a:t> [online]. [cit. 6.3.2013].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en.wikipedia.org/wiki/File:Bimetal_coil_reacts_to_lighter.gif</a:t>
            </a:r>
            <a:endParaRPr lang="cs-CZ" dirty="0" smtClean="0"/>
          </a:p>
          <a:p>
            <a:r>
              <a:rPr lang="pt-BR" dirty="0"/>
              <a:t>BEMOEIAL. </a:t>
            </a:r>
            <a:r>
              <a:rPr lang="pt-BR" i="1" dirty="0"/>
              <a:t>wikipedia</a:t>
            </a:r>
            <a:r>
              <a:rPr lang="pt-BR" dirty="0"/>
              <a:t> [online]. [cit. 6.3.2013]. Dostupný na WWW: </a:t>
            </a:r>
            <a:r>
              <a:rPr lang="pt-BR" dirty="0">
                <a:hlinkClick r:id="rId11"/>
              </a:rPr>
              <a:t>http://</a:t>
            </a:r>
            <a:r>
              <a:rPr lang="pt-BR" dirty="0" smtClean="0">
                <a:hlinkClick r:id="rId11"/>
              </a:rPr>
              <a:t>en.wikipedia.org/wiki/File:Bimetaal.jpg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8943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450</Words>
  <Application>Microsoft Office PowerPoint</Application>
  <PresentationFormat>Předvádění na obrazovce (4:3)</PresentationFormat>
  <Paragraphs>81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Teplota</vt:lpstr>
      <vt:lpstr>Porovnání teplotních stupnic</vt:lpstr>
      <vt:lpstr>Měření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Administrator</dc:creator>
  <cp:lastModifiedBy>Martin Kapucián</cp:lastModifiedBy>
  <cp:revision>19</cp:revision>
  <dcterms:created xsi:type="dcterms:W3CDTF">2013-01-16T08:59:40Z</dcterms:created>
  <dcterms:modified xsi:type="dcterms:W3CDTF">2013-03-08T11:02:14Z</dcterms:modified>
</cp:coreProperties>
</file>