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83" r:id="rId4"/>
    <p:sldId id="284" r:id="rId5"/>
    <p:sldId id="287" r:id="rId6"/>
    <p:sldId id="286" r:id="rId7"/>
    <p:sldId id="28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3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oderek.cz/prirodopis/ekoprir6/p614/img13.gi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gif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5.wmf"/><Relationship Id="rId5" Type="http://schemas.openxmlformats.org/officeDocument/2006/relationships/image" Target="../media/image34.emf"/><Relationship Id="rId4" Type="http://schemas.openxmlformats.org/officeDocument/2006/relationships/package" Target="../embeddings/List_aplikace_Microsoft_Excel2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3446726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23.8.2012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VY_52_INOVACE_18_sudokopytníci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Savci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72007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závěru </a:t>
            </a:r>
            <a:r>
              <a:rPr lang="cs-CZ" sz="1400" dirty="0" smtClean="0"/>
              <a:t>jsou snímk</a:t>
            </a:r>
            <a:r>
              <a:rPr lang="cs-CZ" sz="1400" dirty="0" smtClean="0"/>
              <a:t>y </a:t>
            </a:r>
            <a:r>
              <a:rPr lang="cs-CZ" sz="1400" dirty="0" smtClean="0"/>
              <a:t> určené  </a:t>
            </a:r>
            <a:r>
              <a:rPr lang="cs-CZ" sz="1400" dirty="0" smtClean="0"/>
              <a:t>k opakování.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16383" y="1529697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383" y="2348880"/>
            <a:ext cx="82296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http://www.voderek.cz</a:t>
            </a:r>
            <a:r>
              <a:rPr lang="pt-BR" sz="1200" dirty="0"/>
              <a:t> [online]. [cit. 8.3.2013]. Dostupný na WWW: </a:t>
            </a:r>
            <a:r>
              <a:rPr lang="pt-BR" sz="1200" dirty="0">
                <a:hlinkClick r:id="rId2"/>
              </a:rPr>
              <a:t>http://</a:t>
            </a:r>
            <a:r>
              <a:rPr lang="pt-BR" sz="1200" dirty="0" smtClean="0">
                <a:hlinkClick r:id="rId2"/>
              </a:rPr>
              <a:t>www.voderek.cz/prirodopis/ekoprir6/p614/img13.gif</a:t>
            </a:r>
            <a:endParaRPr lang="cs-CZ" sz="1200" dirty="0" smtClean="0"/>
          </a:p>
          <a:p>
            <a:r>
              <a:rPr lang="cs-CZ" sz="1200" dirty="0" smtClean="0"/>
              <a:t>2.   </a:t>
            </a:r>
            <a:r>
              <a:rPr lang="cs-CZ" sz="1200" dirty="0" smtClean="0"/>
              <a:t>Obrázky webu Office.com</a:t>
            </a:r>
          </a:p>
          <a:p>
            <a:r>
              <a:rPr lang="pt-BR" sz="1000" dirty="0" smtClean="0"/>
              <a:t> </a:t>
            </a:r>
            <a:r>
              <a:rPr lang="cs-CZ" sz="10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Sudokopytníci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46035" y="1516931"/>
            <a:ext cx="6306214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nejúspěšnější řád velkých býložravců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97591" y="2220203"/>
            <a:ext cx="5003101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jsou rozšířeni po celém světě</a:t>
            </a:r>
            <a:endParaRPr lang="cs-CZ" sz="3200" dirty="0"/>
          </a:p>
        </p:txBody>
      </p:sp>
      <p:pic>
        <p:nvPicPr>
          <p:cNvPr id="2050" name="Picture 2" descr="C:\Users\Marie\AppData\Local\Microsoft\Windows\Temporary Internet Files\Content.IE5\5XPMUPHO\MC900052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846" y="4454149"/>
            <a:ext cx="2312627" cy="154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ie\AppData\Local\Microsoft\Windows\Temporary Internet Files\Content.IE5\54HKNEZ1\MC900330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454" y="4926810"/>
            <a:ext cx="1807498" cy="106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5LPHHVSI\MC9003302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4250" y="4385390"/>
            <a:ext cx="1668204" cy="196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5XPMUPHO\MC9003296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" y="209530"/>
            <a:ext cx="2094467" cy="261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54HKNEZ1\MC9003302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623" y="3640095"/>
            <a:ext cx="2413952" cy="162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SG4ISUWA\MC900330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018" y="2342574"/>
            <a:ext cx="1608469" cy="12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ie\AppData\Local\Microsoft\Windows\Temporary Internet Files\Content.IE5\SG4ISUWA\MC9003294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4880" y="5301143"/>
            <a:ext cx="1308292" cy="8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5LPHHVSI\MC9003296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54767" y="2284274"/>
            <a:ext cx="1401376" cy="205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ie\AppData\Local\Microsoft\Windows\Temporary Internet Files\Content.IE5\5LPHHVSI\MC9003302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928" y="2991334"/>
            <a:ext cx="2155846" cy="1706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rie\AppData\Local\Microsoft\Windows\Temporary Internet Files\Content.IE5\54HKNEZ1\MC90032958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47" y="2342573"/>
            <a:ext cx="1828061" cy="246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Marie\AppData\Local\Microsoft\Windows\Temporary Internet Files\Content.IE5\5XPMUPHO\MC9000573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706" y="253246"/>
            <a:ext cx="1636932" cy="203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853" y="6077560"/>
            <a:ext cx="8794202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Pojmenuj následující sudokopytníky a řekni, kde žijí.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8619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C:\Users\Marie\AppData\Local\Microsoft\Windows\Temporary Internet Files\Content.IE5\54HKNEZ1\MP900438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177" y="3988836"/>
            <a:ext cx="994895" cy="164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ie\AppData\Local\Microsoft\Windows\Temporary Internet Files\Content.IE5\54HKNEZ1\MP9004278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196" y="5607069"/>
            <a:ext cx="1500429" cy="99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ie\AppData\Local\Microsoft\Windows\Temporary Internet Files\Content.IE5\5XPMUPHO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109" y="5757695"/>
            <a:ext cx="1455716" cy="96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poznáme sudokopytníky?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4623" y="1268760"/>
            <a:ext cx="4118327" cy="156966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Váhu těla nesou dva prsty zakončené kopyty.</a:t>
            </a:r>
          </a:p>
          <a:p>
            <a:pPr algn="ctr"/>
            <a:r>
              <a:rPr lang="cs-CZ" sz="3200" dirty="0" smtClean="0"/>
              <a:t>Jsou prstochodci.</a:t>
            </a:r>
            <a:endParaRPr lang="cs-CZ" sz="3200" dirty="0"/>
          </a:p>
        </p:txBody>
      </p:sp>
      <p:pic>
        <p:nvPicPr>
          <p:cNvPr id="3074" name="Picture 2" descr="http://www.voderek.cz/prirodopis/ekoprir6/p614/img13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081024"/>
            <a:ext cx="283179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1299" y="3068931"/>
            <a:ext cx="4883568" cy="107721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Živí se rostlinnou potravou, jen někteří jsou všežraví.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5890" y="5567235"/>
            <a:ext cx="4680519" cy="107721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Obývají různé ekosystémy, proto jsou velmi rozmanití.</a:t>
            </a:r>
            <a:endParaRPr lang="cs-CZ" sz="3200" dirty="0"/>
          </a:p>
        </p:txBody>
      </p:sp>
      <p:pic>
        <p:nvPicPr>
          <p:cNvPr id="3075" name="Picture 3" descr="C:\Users\Marie\AppData\Local\Microsoft\Windows\Temporary Internet Files\Content.IE5\5LPHHVSI\MP9004031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72701"/>
            <a:ext cx="1735278" cy="115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5XPMUPHO\MP9001806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411" y="4370824"/>
            <a:ext cx="1011507" cy="160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1923" y="2975170"/>
            <a:ext cx="2664296" cy="107721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Často mají rohy či parohy.</a:t>
            </a:r>
            <a:endParaRPr lang="cs-CZ" sz="3200" dirty="0"/>
          </a:p>
        </p:txBody>
      </p:sp>
      <p:pic>
        <p:nvPicPr>
          <p:cNvPr id="3079" name="Picture 7" descr="C:\Users\Marie\AppData\Local\Microsoft\Windows\Temporary Internet Files\Content.IE5\SG4ISUWA\MP9004071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77" y="4132606"/>
            <a:ext cx="1806294" cy="120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ie\AppData\Local\Microsoft\Windows\Temporary Internet Files\Content.IE5\54HKNEZ1\MP9004070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33573"/>
            <a:ext cx="1804845" cy="120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03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7" name="Picture 13" descr="C:\Users\Marie\AppData\Local\Microsoft\Windows\Temporary Internet Files\Content.IE5\5XPMUPHO\MP9001786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271" y="5680173"/>
            <a:ext cx="1540768" cy="102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Marie\AppData\Local\Microsoft\Windows\Temporary Internet Files\Content.IE5\54HKNEZ1\MP9004038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576" y="4961932"/>
            <a:ext cx="1213755" cy="181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Marie\AppData\Local\Microsoft\Windows\Temporary Internet Files\Content.IE5\5LPHHVSI\MP9001806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37" y="4802188"/>
            <a:ext cx="1203429" cy="190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Marie\AppData\Local\Microsoft\Windows\Temporary Internet Files\Content.IE5\SG4ISUWA\MP900262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54321"/>
            <a:ext cx="2343299" cy="156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Marie\AppData\Local\Microsoft\Windows\Temporary Internet Files\Content.IE5\5XPMUPHO\MP9004072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0565" y="4769642"/>
            <a:ext cx="1337840" cy="200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Marie\AppData\Local\Microsoft\Windows\Temporary Internet Files\Content.IE5\54HKNEZ1\MP900406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694" y="2963380"/>
            <a:ext cx="2560249" cy="17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Marie\AppData\Local\Microsoft\Windows\Temporary Internet Files\Content.IE5\5LPHHVSI\MP9004068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432" y="3017884"/>
            <a:ext cx="2395736" cy="159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ie\AppData\Local\Microsoft\Windows\Temporary Internet Files\Content.IE5\SG4ISUWA\MP9004038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61" y="2653918"/>
            <a:ext cx="1582133" cy="1845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ie\AppData\Local\Microsoft\Windows\Temporary Internet Files\Content.IE5\5XPMUPHO\MP90042789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454" y="1134707"/>
            <a:ext cx="2136185" cy="142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ie\AppData\Local\Microsoft\Windows\Temporary Internet Files\Content.IE5\5XPMUPHO\MP90026282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87" y="1156984"/>
            <a:ext cx="2118410" cy="141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Marie\AppData\Local\Microsoft\Windows\Temporary Internet Files\Content.IE5\SG4ISUWA\MP90018251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94" y="1161267"/>
            <a:ext cx="2127945" cy="140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3746" y="41207"/>
            <a:ext cx="8229600" cy="1143000"/>
          </a:xfrm>
        </p:spPr>
        <p:txBody>
          <a:bodyPr/>
          <a:lstStyle/>
          <a:p>
            <a:r>
              <a:rPr lang="cs-CZ" b="1" dirty="0" smtClean="0"/>
              <a:t>Poznávej sudokopytníky: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74929" y="1260048"/>
            <a:ext cx="1382110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muflon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170" y="2767861"/>
            <a:ext cx="1084336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žirafa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06391" y="1440334"/>
            <a:ext cx="777777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sob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79352" y="2793614"/>
            <a:ext cx="1143070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hroch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23683" y="2653918"/>
            <a:ext cx="1000595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jelen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9112" y="4669546"/>
            <a:ext cx="1080745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srnec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45641" y="1260047"/>
            <a:ext cx="681597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tur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22259" y="4669545"/>
            <a:ext cx="1096390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prase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60464" y="4961933"/>
            <a:ext cx="920060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koza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9002" y="4978933"/>
            <a:ext cx="956929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ovce</a:t>
            </a:r>
            <a:endParaRPr lang="cs-CZ" sz="3200" dirty="0"/>
          </a:p>
        </p:txBody>
      </p:sp>
      <p:pic>
        <p:nvPicPr>
          <p:cNvPr id="6158" name="Picture 14" descr="C:\Users\Marie\AppData\Local\Microsoft\Windows\Temporary Internet Files\Content.IE5\SG4ISUWA\MP90040709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979" y="2797047"/>
            <a:ext cx="1194009" cy="179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27784" y="2653918"/>
            <a:ext cx="655949" cy="58477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los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5897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06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5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Vylušti tajenku: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0702372"/>
              </p:ext>
            </p:extLst>
          </p:nvPr>
        </p:nvGraphicFramePr>
        <p:xfrm>
          <a:off x="899592" y="1196752"/>
          <a:ext cx="7416824" cy="55114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List" r:id="rId3" imgW="12201597" imgH="9067879" progId="Excel.Sheet.12">
                  <p:embed/>
                </p:oleObj>
              </mc:Choice>
              <mc:Fallback>
                <p:oleObj name="List" r:id="rId3" imgW="12201597" imgH="906787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9592" y="1196752"/>
                        <a:ext cx="7416824" cy="55114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Mrak 7"/>
          <p:cNvSpPr/>
          <p:nvPr/>
        </p:nvSpPr>
        <p:spPr>
          <a:xfrm>
            <a:off x="4716016" y="4869160"/>
            <a:ext cx="3888432" cy="172819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 podíváme se na správné řešení.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3163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9626426"/>
              </p:ext>
            </p:extLst>
          </p:nvPr>
        </p:nvGraphicFramePr>
        <p:xfrm>
          <a:off x="827584" y="1196752"/>
          <a:ext cx="7344816" cy="54579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List" r:id="rId4" imgW="12201597" imgH="9067879" progId="Excel.Sheet.12">
                  <p:embed/>
                </p:oleObj>
              </mc:Choice>
              <mc:Fallback>
                <p:oleObj name="List" r:id="rId4" imgW="12201597" imgH="906787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196752"/>
                        <a:ext cx="7344816" cy="545797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123" name="Picture 3" descr="C:\Users\Marie\AppData\Local\Microsoft\Windows\Temporary Internet Files\Content.IE5\5XPMUPHO\MC900438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8119">
            <a:off x="6012160" y="458112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5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3007</TotalTime>
  <Words>203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List aplikace Microsoft Excel</vt:lpstr>
      <vt:lpstr>Prezentace aplikace PowerPoint</vt:lpstr>
      <vt:lpstr>Anotace : </vt:lpstr>
      <vt:lpstr>Sudokopytníci</vt:lpstr>
      <vt:lpstr>Jak poznáme sudokopytníky?</vt:lpstr>
      <vt:lpstr>Poznávej sudokopytníky:</vt:lpstr>
      <vt:lpstr>Vylušti tajenku:</vt:lpstr>
      <vt:lpstr>Řešení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223</cp:revision>
  <dcterms:created xsi:type="dcterms:W3CDTF">2013-02-10T09:33:26Z</dcterms:created>
  <dcterms:modified xsi:type="dcterms:W3CDTF">2013-03-08T14:55:46Z</dcterms:modified>
</cp:coreProperties>
</file>