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6" r:id="rId2"/>
    <p:sldId id="271" r:id="rId3"/>
    <p:sldId id="272" r:id="rId4"/>
    <p:sldId id="267" r:id="rId5"/>
    <p:sldId id="261" r:id="rId6"/>
    <p:sldId id="274" r:id="rId7"/>
    <p:sldId id="263" r:id="rId8"/>
    <p:sldId id="264" r:id="rId9"/>
    <p:sldId id="262" r:id="rId10"/>
    <p:sldId id="273" r:id="rId11"/>
    <p:sldId id="259" r:id="rId12"/>
    <p:sldId id="275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32D3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2833802-FEF1-4C79-8D5D-14CF1EAF98D9}" styleName="Světlý styl 2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60601D-E6B9-4D12-90DE-AA6B45FEA998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FA03CB-B7DF-4BA6-81C7-23026F97EDB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1465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FA03CB-B7DF-4BA6-81C7-23026F97EDB7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02484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B55830-BFA4-466D-B1FF-1AD9FFDCA959}" type="datetimeFigureOut">
              <a:rPr lang="cs-CZ" smtClean="0"/>
              <a:pPr/>
              <a:t>24.2.2013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A3FA7B-2924-4098-ABD6-AC284B381E0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827585" y="1556792"/>
          <a:ext cx="7488832" cy="4580493"/>
        </p:xfrm>
        <a:graphic>
          <a:graphicData uri="http://schemas.openxmlformats.org/drawingml/2006/table">
            <a:tbl>
              <a:tblPr firstRow="1" firstCol="1" bandRow="1" bandCol="1">
                <a:tableStyleId>{08FB837D-C827-4EFA-A057-4D05807E0F7C}</a:tableStyleId>
              </a:tblPr>
              <a:tblGrid>
                <a:gridCol w="2530136"/>
                <a:gridCol w="4958696"/>
              </a:tblGrid>
              <a:tr h="318243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kern="1200" dirty="0" smtClean="0">
                          <a:effectLst/>
                        </a:rPr>
                        <a:t>EU_52_sada 1_14_ZPM_Kroužky</a:t>
                      </a:r>
                      <a:r>
                        <a:rPr lang="cs-CZ" sz="1600" kern="1200" baseline="0" dirty="0" smtClean="0">
                          <a:effectLst/>
                        </a:rPr>
                        <a:t> na ubrousky</a:t>
                      </a:r>
                      <a:r>
                        <a:rPr lang="cs-CZ" sz="1600" kern="1200" dirty="0" smtClean="0">
                          <a:effectLst/>
                        </a:rPr>
                        <a:t>_</a:t>
                      </a:r>
                      <a:r>
                        <a:rPr lang="cs-CZ" sz="1600" kern="1200" dirty="0" err="1" smtClean="0">
                          <a:effectLst/>
                        </a:rPr>
                        <a:t>Lich</a:t>
                      </a:r>
                      <a:endParaRPr lang="cs-CZ" sz="1100" dirty="0" smtClean="0">
                        <a:effectLst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711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škola, Základní škola a Mateřská škola, Karviná, p. o.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8973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Autor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Mgr.</a:t>
                      </a:r>
                      <a:r>
                        <a:rPr lang="cs-CZ" sz="900" baseline="0" dirty="0" smtClean="0">
                          <a:effectLst/>
                        </a:rPr>
                        <a:t> Eva Lichá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Anotace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Prezentace předkládá v</a:t>
                      </a:r>
                      <a:r>
                        <a:rPr lang="cs-CZ" sz="900" baseline="0" dirty="0" smtClean="0">
                          <a:effectLst/>
                        </a:rPr>
                        <a:t> krocích </a:t>
                      </a:r>
                      <a:r>
                        <a:rPr lang="cs-CZ" sz="900" baseline="0" dirty="0" smtClean="0">
                          <a:effectLst/>
                        </a:rPr>
                        <a:t>postup při výrobě kroužku na papírový či plátěný ubrousek jako součásti stolování.  Zvoleným materiálem je keramická hlína.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Vzdělávací oblast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Odborné činnosti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Předmět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 přírodních materiálů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Tematická oblast/téma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Zpracování</a:t>
                      </a:r>
                      <a:r>
                        <a:rPr lang="cs-CZ" sz="900" baseline="0" dirty="0" smtClean="0">
                          <a:effectLst/>
                        </a:rPr>
                        <a:t> přírodních </a:t>
                      </a:r>
                      <a:r>
                        <a:rPr lang="cs-CZ" sz="900" baseline="0" dirty="0" smtClean="0">
                          <a:effectLst/>
                        </a:rPr>
                        <a:t>materiálů</a:t>
                      </a:r>
                      <a:r>
                        <a:rPr lang="cs-CZ" sz="900" dirty="0" smtClean="0">
                          <a:effectLst/>
                        </a:rPr>
                        <a:t>/Kroužky</a:t>
                      </a:r>
                      <a:r>
                        <a:rPr lang="cs-CZ" sz="900" baseline="0" dirty="0" smtClean="0">
                          <a:effectLst/>
                        </a:rPr>
                        <a:t> na ubrousky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47922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Výsledky vzdělávání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Používat jednoduché pracovní postupy a techniky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Vybrat vhodné nástroje a nářadí podle zamýšlené činnosti a bezpečně s nimi zacházet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kern="1200" dirty="0" smtClean="0">
                          <a:effectLst/>
                        </a:rPr>
                        <a:t>Kontrolovat a hodnotit kvalitu své vykonané činnosti</a:t>
                      </a:r>
                    </a:p>
                    <a:p>
                      <a:endParaRPr lang="cs-CZ" sz="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  </a:t>
                      </a:r>
                      <a:endParaRPr lang="cs-CZ" sz="900" dirty="0" smtClean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Keramická</a:t>
                      </a:r>
                      <a:r>
                        <a:rPr lang="cs-CZ" sz="900" baseline="0" dirty="0" smtClean="0">
                          <a:effectLst/>
                        </a:rPr>
                        <a:t> hlína, ubrousky, stolování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PPT </a:t>
                      </a:r>
                      <a:r>
                        <a:rPr lang="cs-CZ" sz="900" dirty="0" smtClean="0">
                          <a:effectLst/>
                        </a:rPr>
                        <a:t>prezentace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Typ vzdělávání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Střední vzdělávání, 1. ročník Praktické školy </a:t>
                      </a:r>
                      <a:r>
                        <a:rPr lang="cs-CZ" sz="900" dirty="0" smtClean="0">
                          <a:effectLst/>
                        </a:rPr>
                        <a:t>jednoleté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384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 </a:t>
                      </a:r>
                      <a:endParaRPr lang="cs-CZ" sz="80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Ověřeno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Datum: </a:t>
                      </a:r>
                      <a:r>
                        <a:rPr lang="cs-CZ" sz="900" dirty="0" smtClean="0">
                          <a:effectLst/>
                        </a:rPr>
                        <a:t> </a:t>
                      </a:r>
                      <a:r>
                        <a:rPr lang="cs-CZ" sz="900" dirty="0" smtClean="0">
                          <a:effectLst/>
                        </a:rPr>
                        <a:t>20.</a:t>
                      </a:r>
                      <a:r>
                        <a:rPr lang="cs-CZ" sz="900" baseline="0" dirty="0" smtClean="0">
                          <a:effectLst/>
                        </a:rPr>
                        <a:t> 2</a:t>
                      </a:r>
                      <a:r>
                        <a:rPr lang="cs-CZ" sz="900" dirty="0" smtClean="0">
                          <a:effectLst/>
                        </a:rPr>
                        <a:t>. 2013                          </a:t>
                      </a:r>
                      <a:r>
                        <a:rPr lang="cs-CZ" sz="900" dirty="0">
                          <a:effectLst/>
                        </a:rPr>
                        <a:t>Třída: I. PRŠ </a:t>
                      </a:r>
                      <a:r>
                        <a:rPr lang="cs-CZ" sz="900" dirty="0" smtClean="0">
                          <a:effectLst/>
                        </a:rPr>
                        <a:t>1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29961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Zdroj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Foto: archiv autorky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effectLst/>
                        </a:rPr>
                        <a:t>Klipart</a:t>
                      </a:r>
                      <a:r>
                        <a:rPr lang="cs-CZ" sz="900" baseline="0" dirty="0" smtClean="0">
                          <a:effectLst/>
                        </a:rPr>
                        <a:t> Microsoft Word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</a:tbl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60648"/>
            <a:ext cx="5687407" cy="1152128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Kroužky na ubrousky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Práce s keramickou hlínou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11167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Pomůcky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939897"/>
          </a:xfrm>
        </p:spPr>
        <p:txBody>
          <a:bodyPr>
            <a:normAutofit fontScale="92500" lnSpcReduction="20000"/>
          </a:bodyPr>
          <a:lstStyle/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k</a:t>
            </a:r>
            <a:r>
              <a:rPr lang="cs-CZ" dirty="0" smtClean="0"/>
              <a:t>eramická hlína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ál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áleček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v</a:t>
            </a:r>
            <a:r>
              <a:rPr lang="cs-CZ" dirty="0" smtClean="0"/>
              <a:t>ykrajovátka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ůž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dirty="0" smtClean="0"/>
              <a:t>šablona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3774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E:\Evička  kroužky\P21900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57416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E:\Evička  kroužky\P21900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3074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Hlínu rozválíme na plát a podle šablony vyřízneme pruh 3 x 12 cm. Vykrojíme zdobný prvek, který přilepíme </a:t>
            </a:r>
            <a:r>
              <a:rPr lang="cs-CZ" dirty="0" err="1" smtClean="0"/>
              <a:t>šlikrem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3592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E:\Evička  kroužky\P219007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96150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E:\Evička  kroužky\P21900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246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E:\Evička  kroužky\P219008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97900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Nápad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Hlínu můžeme válet na strukturovaném podkladu, který vytvoří zajímavý povrch výrobku.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4519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E:\Evička  kroužky\P219008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011" y="74258"/>
            <a:ext cx="8945977" cy="6709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86569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Tip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>Kroužek lze vyrobit také z pruhu tvrdší papírové role a dozdobit vhodným prvkem.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89491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E:\Evička  kroužky\P2190076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941" t="18924" r="13296" b="25944"/>
          <a:stretch/>
        </p:blipFill>
        <p:spPr bwMode="auto">
          <a:xfrm rot="15184801">
            <a:off x="3484926" y="1645081"/>
            <a:ext cx="5492112" cy="330269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Burdová\AppData\Local\Microsoft\Windows\Temporary Internet Files\Content.IE5\R1QBNO09\MP900427799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63474"/>
          <a:stretch/>
        </p:blipFill>
        <p:spPr bwMode="auto">
          <a:xfrm>
            <a:off x="755576" y="96713"/>
            <a:ext cx="3339845" cy="6707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6221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147</TotalTime>
  <Words>126</Words>
  <Application>Microsoft Office PowerPoint</Application>
  <PresentationFormat>Předvádění na obrazovce (4:3)</PresentationFormat>
  <Paragraphs>65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LuckyTie</vt:lpstr>
      <vt:lpstr>Snímek 1</vt:lpstr>
      <vt:lpstr>Kroužky na ubrousky</vt:lpstr>
      <vt:lpstr>Pomůcky</vt:lpstr>
      <vt:lpstr>Snímek 4</vt:lpstr>
      <vt:lpstr>Snímek 5</vt:lpstr>
      <vt:lpstr>Postup</vt:lpstr>
      <vt:lpstr>Snímek 7</vt:lpstr>
      <vt:lpstr>Snímek 8</vt:lpstr>
      <vt:lpstr>Snímek 9</vt:lpstr>
      <vt:lpstr>Nápad</vt:lpstr>
      <vt:lpstr>Snímek 11</vt:lpstr>
      <vt:lpstr>Tip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lichy</cp:lastModifiedBy>
  <cp:revision>11</cp:revision>
  <dcterms:created xsi:type="dcterms:W3CDTF">2013-02-19T18:02:12Z</dcterms:created>
  <dcterms:modified xsi:type="dcterms:W3CDTF">2013-02-24T19:04:41Z</dcterms:modified>
</cp:coreProperties>
</file>