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8"/>
  </p:notesMasterIdLst>
  <p:sldIdLst>
    <p:sldId id="261" r:id="rId2"/>
    <p:sldId id="257" r:id="rId3"/>
    <p:sldId id="260" r:id="rId4"/>
    <p:sldId id="259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DEFB79-5AA7-4AB6-9D14-D3CFCF85A677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D9FD8F-8FEA-4028-B57C-397D2354E5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306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D9FD8F-8FEA-4028-B57C-397D2354E54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91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A4DA912-4983-4ED8-A8C3-153264ABF1AB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3561C05-14DE-4DEB-8AB6-A96FEE70051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openxmlformats.org/officeDocument/2006/relationships/image" Target="../media/image17.wmf"/><Relationship Id="rId18" Type="http://schemas.openxmlformats.org/officeDocument/2006/relationships/image" Target="../media/image21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12" Type="http://schemas.openxmlformats.org/officeDocument/2006/relationships/image" Target="../media/image16.wmf"/><Relationship Id="rId17" Type="http://schemas.openxmlformats.org/officeDocument/2006/relationships/image" Target="../media/image20.wmf"/><Relationship Id="rId2" Type="http://schemas.openxmlformats.org/officeDocument/2006/relationships/image" Target="../media/image6.wmf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5" Type="http://schemas.openxmlformats.org/officeDocument/2006/relationships/image" Target="../media/image18.wmf"/><Relationship Id="rId10" Type="http://schemas.openxmlformats.org/officeDocument/2006/relationships/image" Target="../media/image14.wmf"/><Relationship Id="rId19" Type="http://schemas.openxmlformats.org/officeDocument/2006/relationships/image" Target="../media/image22.wmf"/><Relationship Id="rId4" Type="http://schemas.openxmlformats.org/officeDocument/2006/relationships/image" Target="../media/image8.wmf"/><Relationship Id="rId9" Type="http://schemas.openxmlformats.org/officeDocument/2006/relationships/image" Target="../media/image13.wmf"/><Relationship Id="rId1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ChangeArrowheads="1"/>
          </p:cNvSpPr>
          <p:nvPr/>
        </p:nvSpPr>
        <p:spPr bwMode="auto">
          <a:xfrm>
            <a:off x="3048489" y="1409462"/>
            <a:ext cx="3234347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03 Elektrické spotřebiče</a:t>
            </a:r>
            <a:endParaRPr lang="cs-CZ" dirty="0"/>
          </a:p>
          <a:p>
            <a:pPr algn="ctr"/>
            <a:r>
              <a:rPr lang="cs-CZ" sz="2400" b="1" dirty="0" smtClean="0"/>
              <a:t>VY_32_INOVACE_03</a:t>
            </a:r>
            <a:endParaRPr lang="cs-CZ" sz="2400" b="1" dirty="0"/>
          </a:p>
        </p:txBody>
      </p:sp>
      <p:sp>
        <p:nvSpPr>
          <p:cNvPr id="4" name="Text Box 7"/>
          <p:cNvSpPr txBox="1">
            <a:spLocks noChangeArrowheads="1"/>
          </p:cNvSpPr>
          <p:nvPr/>
        </p:nvSpPr>
        <p:spPr bwMode="auto">
          <a:xfrm>
            <a:off x="1331641" y="2492896"/>
            <a:ext cx="7417072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Mgr.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Mahdalová Miroslava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H 1 - 03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6.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Fyzika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Prohloubení znalostí předchozího učiva, pochopení účinků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el.proudu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		s využitím v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el.spotřebičích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procvičení nových poznatků.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270387"/>
            <a:ext cx="6529659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3992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ELEKTRICKÉ SPOTŘEBIČE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196752"/>
            <a:ext cx="7818072" cy="540060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Stroje, přístroje a zařízení, které ke své činnosti potřebují elektrickou energii, nazýváme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elektrické spotřebiče.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Elektrické spotřebiče přeměňují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el.energii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na jiný druh energie </a:t>
            </a:r>
            <a:r>
              <a:rPr lang="cs-CZ" sz="2400" dirty="0">
                <a:latin typeface="Lucida Console"/>
                <a:cs typeface="Arial" pitchFamily="34" charset="0"/>
              </a:rPr>
              <a:t>→ p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ohybovou, světelnou, tepelnou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…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Elektrické spotřebiče jsou zařízení, která musí být připojena ke zdroji elektrického napětí </a:t>
            </a:r>
            <a:r>
              <a:rPr lang="cs-CZ" sz="24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střídavé nebo stejnosměrné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el.napětí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elektrické spotřebiče jsou určeny pro různá napětí </a:t>
            </a:r>
            <a:r>
              <a:rPr lang="cs-CZ" sz="24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zásuvky, baterie, akumulátory…..</a:t>
            </a:r>
            <a:r>
              <a:rPr lang="cs-CZ" sz="2400" dirty="0" smtClean="0">
                <a:latin typeface="Lucida Console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mahdalova\AppData\Local\Microsoft\Windows\Temporary Internet Files\Content.IE5\2LNJ0ANR\MC900281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308" y="5389328"/>
            <a:ext cx="1205542" cy="116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hdalova\AppData\Local\Microsoft\Windows\Temporary Internet Files\Content.IE5\22CFXJRP\MC900230604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981775"/>
            <a:ext cx="1608783" cy="1641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hdalova\AppData\Local\Microsoft\Windows\Temporary Internet Files\Content.IE5\RGYL1OS2\MC90029797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389328"/>
            <a:ext cx="1758391" cy="123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787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ELEKTRICKÉ SPOTŘEBIČE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24744"/>
            <a:ext cx="7890080" cy="5733256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Podle účinků elektrického proudu dělíme elektrické spotřebiče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na:</a:t>
            </a:r>
          </a:p>
          <a:p>
            <a:pPr marL="539496" indent="-457200">
              <a:buFont typeface="+mj-lt"/>
              <a:buAutoNum type="arabicParenR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Pohybové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elektromotory </a:t>
            </a:r>
            <a:r>
              <a:rPr lang="cs-CZ" sz="2400" dirty="0">
                <a:latin typeface="Lucida Console"/>
                <a:cs typeface="Arial" pitchFamily="34" charset="0"/>
              </a:rPr>
              <a:t>→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tramvaj, ventilátor, mixér, trolejbus, metro, elektromobil…..</a:t>
            </a:r>
          </a:p>
          <a:p>
            <a:pPr marL="539496" indent="-457200">
              <a:buFont typeface="+mj-lt"/>
              <a:buAutoNum type="arabicParenR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Tepelné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– zahřívání vodiče průchodem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el.proudu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>
                <a:latin typeface="Lucida Console"/>
                <a:cs typeface="Arial" pitchFamily="34" charset="0"/>
              </a:rPr>
              <a:t>→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žehlička, fén,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el.bojler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el.sporák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el.trouba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             toustovač….</a:t>
            </a:r>
          </a:p>
          <a:p>
            <a:pPr marL="539496" indent="-457200">
              <a:buFont typeface="+mj-lt"/>
              <a:buAutoNum type="arabicParenR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Světelné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– průchodem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el.proudu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se vodič rozžhaví</a:t>
            </a:r>
            <a:r>
              <a:rPr lang="cs-CZ" sz="2400" dirty="0">
                <a:latin typeface="Lucida Console"/>
                <a:cs typeface="Arial" pitchFamily="34" charset="0"/>
              </a:rPr>
              <a:t> →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žárovka, zářivka, obrazovka televize nebo PC, dataprojektor…</a:t>
            </a:r>
          </a:p>
          <a:p>
            <a:pPr marL="539496" indent="-457200">
              <a:buFont typeface="+mj-lt"/>
              <a:buAutoNum type="arabicParenR"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Chemické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–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elektrolýza </a:t>
            </a:r>
            <a:r>
              <a:rPr lang="cs-CZ" sz="2400" dirty="0" smtClean="0">
                <a:latin typeface="Lucida Console"/>
                <a:cs typeface="Arial" pitchFamily="34" charset="0"/>
              </a:rPr>
              <a:t>→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pokovování, obnova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el.napětí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v akumulátorech, výroba látek(hliník, vodík)….</a:t>
            </a:r>
            <a:endParaRPr lang="cs-CZ" sz="2400" dirty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5161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ahdalova\AppData\Local\Microsoft\Windows\Temporary Internet Files\Content.IE5\2LNJ0ANR\MC9001556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524" y="177183"/>
            <a:ext cx="1356895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hdalova\AppData\Local\Microsoft\Windows\Temporary Internet Files\Content.IE5\L1GGK316\MC9003348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883" y="164017"/>
            <a:ext cx="1443973" cy="1671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mahdalova\AppData\Local\Microsoft\Windows\Temporary Internet Files\Content.IE5\22CFXJRP\MC9002871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3047" y="1677446"/>
            <a:ext cx="1026712" cy="1421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ahdalova\AppData\Local\Microsoft\Windows\Temporary Internet Files\Content.IE5\RGYL1OS2\MC9003356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123" y="209518"/>
            <a:ext cx="2102446" cy="16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mahdalova\AppData\Local\Microsoft\Windows\Temporary Internet Files\Content.IE5\L1GGK316\MC9003524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81211"/>
            <a:ext cx="1785938" cy="139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mahdalova\AppData\Local\Microsoft\Windows\Temporary Internet Files\Content.IE5\2LNJ0ANR\MC9003524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885" y="5603056"/>
            <a:ext cx="2019210" cy="93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mahdalova\AppData\Local\Microsoft\Windows\Temporary Internet Files\Content.IE5\RGYL1OS2\MC9000193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6247" y="4714955"/>
            <a:ext cx="2447934" cy="2061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179" y="1826631"/>
            <a:ext cx="1871643" cy="182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C:\Users\mahdalova\AppData\Local\Microsoft\Windows\Temporary Internet Files\Content.IE5\RGYL1OS2\MC90044183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090" y="209518"/>
            <a:ext cx="1267569" cy="1265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5" name="Picture 37" descr="C:\Users\mahdalova\AppData\Local\Microsoft\Windows\Temporary Internet Files\Content.IE5\2LNJ0ANR\MC90034054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872" y="3736407"/>
            <a:ext cx="1136984" cy="1119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C:\Users\mahdalova\AppData\Local\Microsoft\Windows\Temporary Internet Files\Content.IE5\22CFXJRP\MC9000566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742" y="1959606"/>
            <a:ext cx="1359711" cy="1558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9" name="Picture 41" descr="C:\Users\mahdalova\AppData\Local\Microsoft\Windows\Temporary Internet Files\Content.IE5\L1GGK316\MC90029561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807" y="3098800"/>
            <a:ext cx="1739900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3" name="Picture 45" descr="C:\Users\mahdalova\AppData\Local\Microsoft\Windows\Temporary Internet Files\Content.IE5\22CFXJRP\MC90023060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383" y="3609770"/>
            <a:ext cx="1748129" cy="1783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4" name="Picture 46" descr="C:\Users\mahdalova\AppData\Local\Microsoft\Windows\Temporary Internet Files\Content.IE5\2LNJ0ANR\MC900217190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698" y="3155257"/>
            <a:ext cx="1558330" cy="155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6" name="Picture 48" descr="C:\Users\mahdalova\AppData\Local\Microsoft\Windows\Temporary Internet Files\Content.IE5\2LNJ0ANR\MC90022944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256" y="1583592"/>
            <a:ext cx="17843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99" name="Picture 51" descr="C:\Users\mahdalova\AppData\Local\Microsoft\Windows\Temporary Internet Files\Content.IE5\RGYL1OS2\MC900296192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167" y="1719147"/>
            <a:ext cx="1097593" cy="191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0" name="Picture 52" descr="C:\Users\mahdalova\AppData\Local\Microsoft\Windows\Temporary Internet Files\Content.IE5\L1GGK316\MC900199318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920" y="5292999"/>
            <a:ext cx="1210215" cy="145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04" name="Picture 56" descr="C:\Users\mahdalova\AppData\Local\Microsoft\Windows\Temporary Internet Files\Content.IE5\22CFXJRP\MC900349005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" y="4714955"/>
            <a:ext cx="1766888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178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77841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Rozděl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el.spotřebiče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z obrázku podle zdroje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el.napětí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Zásuvka – 230 V: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Jiný zdroj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el.napětí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614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CITACE: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Text: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vlastní výklad autora</a:t>
            </a:r>
          </a:p>
          <a:p>
            <a:pPr marL="82296" lvl="2" indent="0">
              <a:spcBef>
                <a:spcPts val="600"/>
              </a:spcBef>
              <a:buClr>
                <a:schemeClr val="accent1"/>
              </a:buClr>
              <a:buSzPct val="80000"/>
              <a:buNone/>
            </a:pPr>
            <a:r>
              <a:rPr lang="cs-CZ" sz="1400" b="1" dirty="0">
                <a:latin typeface="Arial" pitchFamily="34" charset="0"/>
                <a:cs typeface="Arial" pitchFamily="34" charset="0"/>
              </a:rPr>
              <a:t>Ilustrace: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OBRÁZEK, </a:t>
            </a:r>
            <a:r>
              <a:rPr lang="cs-CZ" sz="1400" dirty="0" err="1">
                <a:latin typeface="Arial" pitchFamily="34" charset="0"/>
                <a:cs typeface="Arial" pitchFamily="34" charset="0"/>
              </a:rPr>
              <a:t>Clipart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400" i="1" dirty="0">
                <a:latin typeface="Arial" pitchFamily="34" charset="0"/>
                <a:cs typeface="Arial" pitchFamily="34" charset="0"/>
              </a:rPr>
              <a:t>www.office.microsoft.com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[online]. [cit. 24.5.2012]. Dostupný na WWW: &lt;www.office.microsoft.com&gt;.</a:t>
            </a:r>
            <a:endParaRPr lang="cs-CZ" sz="1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5918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126</TotalTime>
  <Words>203</Words>
  <Application>Microsoft Office PowerPoint</Application>
  <PresentationFormat>Předvádění na obrazovce (4:3)</PresentationFormat>
  <Paragraphs>25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Prezentace aplikace PowerPoint</vt:lpstr>
      <vt:lpstr>ELEKTRICKÉ SPOTŘEBIČE</vt:lpstr>
      <vt:lpstr>ELEKTRICKÉ SPOTŘEBIČE</vt:lpstr>
      <vt:lpstr>Prezentace aplikace PowerPoint</vt:lpstr>
      <vt:lpstr> Rozděl el.spotřebiče z obrázku podle zdroje el.napětí: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Mahdalová</cp:lastModifiedBy>
  <cp:revision>11</cp:revision>
  <dcterms:created xsi:type="dcterms:W3CDTF">2012-05-24T18:17:51Z</dcterms:created>
  <dcterms:modified xsi:type="dcterms:W3CDTF">2012-05-24T20:28:40Z</dcterms:modified>
</cp:coreProperties>
</file>