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60" r:id="rId4"/>
    <p:sldId id="261" r:id="rId5"/>
    <p:sldId id="259" r:id="rId6"/>
    <p:sldId id="262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FDD6516-2E70-4AE2-A8E6-E5FB521274BD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92E7B38-7390-46CC-BD16-809B35CEF237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wm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85090" y="1409462"/>
            <a:ext cx="276114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20 HMOTNOST TĚLES</a:t>
            </a:r>
            <a:endParaRPr lang="cs-CZ" dirty="0"/>
          </a:p>
          <a:p>
            <a:pPr algn="ctr"/>
            <a:r>
              <a:rPr lang="cs-CZ" sz="2400" b="1" dirty="0" smtClean="0"/>
              <a:t>VY_32_INOVACE_20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1"/>
            <a:ext cx="69847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Mahdalová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H 1 - 20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6.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Prezentace k výkladu nového učiva i k opakování – značka fyzikální veličiny, 	  	      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zákl.jednotka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další jednotky, převodní vztahy mezi jednotkami. Zápis do sešitu.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686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HMOTNOST TĚLES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001419"/>
          </a:xfrm>
        </p:spPr>
        <p:txBody>
          <a:bodyPr/>
          <a:lstStyle/>
          <a:p>
            <a:pPr>
              <a:buFontTx/>
              <a:buChar char="-"/>
            </a:pPr>
            <a:r>
              <a:rPr lang="cs-CZ" dirty="0" smtClean="0"/>
              <a:t>Těžké…</a:t>
            </a:r>
          </a:p>
          <a:p>
            <a:pPr>
              <a:buFontTx/>
              <a:buChar char="-"/>
            </a:pPr>
            <a:r>
              <a:rPr lang="cs-CZ" dirty="0" smtClean="0"/>
              <a:t>Lehké…</a:t>
            </a:r>
          </a:p>
          <a:p>
            <a:pPr>
              <a:buFontTx/>
              <a:buChar char="-"/>
            </a:pPr>
            <a:r>
              <a:rPr lang="cs-CZ" dirty="0" smtClean="0"/>
              <a:t>Unesu to…</a:t>
            </a:r>
          </a:p>
          <a:p>
            <a:pPr>
              <a:buFontTx/>
              <a:buChar char="-"/>
            </a:pPr>
            <a:r>
              <a:rPr lang="cs-CZ" dirty="0" smtClean="0"/>
              <a:t>Už nemůžu….</a:t>
            </a:r>
          </a:p>
          <a:p>
            <a:pPr>
              <a:buFontTx/>
              <a:buChar char="-"/>
            </a:pPr>
            <a:r>
              <a:rPr lang="cs-CZ" dirty="0" smtClean="0"/>
              <a:t>Pomoz mi…..</a:t>
            </a:r>
          </a:p>
          <a:p>
            <a:pPr>
              <a:buFontTx/>
              <a:buChar char="-"/>
            </a:pPr>
            <a:r>
              <a:rPr lang="cs-CZ" dirty="0" err="1" smtClean="0"/>
              <a:t>Jéé</a:t>
            </a:r>
            <a:r>
              <a:rPr lang="cs-CZ" dirty="0" smtClean="0"/>
              <a:t>, toho je moc…..</a:t>
            </a:r>
          </a:p>
          <a:p>
            <a:pPr>
              <a:buFontTx/>
              <a:buChar char="-"/>
            </a:pPr>
            <a:endParaRPr lang="cs-CZ" dirty="0"/>
          </a:p>
        </p:txBody>
      </p:sp>
      <p:pic>
        <p:nvPicPr>
          <p:cNvPr id="1026" name="Picture 2" descr="C:\Users\mahdalova\AppData\Local\Microsoft\Windows\Temporary Internet Files\Content.IE5\IMSRHTDL\MC9004380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403" y="1741271"/>
            <a:ext cx="1803648" cy="180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hdalova\AppData\Local\Microsoft\Windows\Temporary Internet Files\Content.IE5\IMSRHTDL\MC90032648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267838"/>
            <a:ext cx="1578254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hdalova\AppData\Local\Microsoft\Windows\Temporary Internet Files\Content.IE5\823FABV6\MM91000110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268" y="188640"/>
            <a:ext cx="185737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hdalova\AppData\Local\Microsoft\Windows\Temporary Internet Files\Content.IE5\MM57IN1I\MC90042827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980771"/>
            <a:ext cx="2163688" cy="192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ahdalova\AppData\Local\Microsoft\Windows\Temporary Internet Files\Content.IE5\MM57IN1I\MP900448391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3096"/>
            <a:ext cx="2520280" cy="168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ahdalova\AppData\Local\Microsoft\Windows\Temporary Internet Files\Content.IE5\MM57IN1I\MC90014967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80303"/>
            <a:ext cx="2165598" cy="2770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9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HMOTNOST TĚLES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Těleso je těžké → vyjadřujeme množství látky v tělese.</a:t>
            </a:r>
          </a:p>
          <a:p>
            <a:pPr>
              <a:buFontTx/>
              <a:buChar char="-"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číselná hodnota</a:t>
            </a:r>
          </a:p>
          <a:p>
            <a:pPr>
              <a:buFontTx/>
              <a:buChar char="-"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ednotka			Slon váží 3 t.</a:t>
            </a:r>
          </a:p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Množství látky v tělese vyjadřujeme veličinou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hmotnost.</a:t>
            </a:r>
          </a:p>
          <a:p>
            <a:pPr marL="0" indent="0"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značka: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</a:t>
            </a:r>
          </a:p>
          <a:p>
            <a:pPr marL="0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HMOTNOST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zákl.jednotka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kg	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kilogram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Hmotnost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určuje zároveň schopnost  tělesa bránit se změnám pohybu.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avá složená závorka 2"/>
          <p:cNvSpPr/>
          <p:nvPr/>
        </p:nvSpPr>
        <p:spPr>
          <a:xfrm>
            <a:off x="3203848" y="1916832"/>
            <a:ext cx="288032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2627784" y="4077072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627784" y="4581128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16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ál 2"/>
          <p:cNvSpPr/>
          <p:nvPr/>
        </p:nvSpPr>
        <p:spPr>
          <a:xfrm>
            <a:off x="3059832" y="1700808"/>
            <a:ext cx="864096" cy="720080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q		dag		cg</a:t>
            </a:r>
          </a:p>
          <a:p>
            <a:pPr marL="0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		kg		g		mg</a:t>
            </a:r>
          </a:p>
          <a:p>
            <a:pPr marL="0" indent="0">
              <a:buNone/>
            </a:pP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	    </a:t>
            </a:r>
            <a:r>
              <a:rPr lang="cs-C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1000          1000	        1000</a:t>
            </a:r>
          </a:p>
          <a:p>
            <a:pPr marL="0" indent="0">
              <a:buNone/>
            </a:pPr>
            <a:r>
              <a:rPr lang="cs-C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násobíme				</a:t>
            </a:r>
            <a:r>
              <a:rPr lang="cs-CZ" sz="3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dělíme</a:t>
            </a:r>
          </a:p>
          <a:p>
            <a:pPr marL="0" indent="0">
              <a:buNone/>
            </a:pPr>
            <a:endParaRPr lang="cs-CZ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	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tuna		</a:t>
            </a:r>
            <a:r>
              <a:rPr lang="cs-C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kilogram	</a:t>
            </a:r>
            <a:r>
              <a:rPr lang="cs-C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	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gram</a:t>
            </a: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metrický cent	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dag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dekagram	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cg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centigram</a:t>
            </a: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JEDNOTKY HMOTNOSTI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1691680" y="2420888"/>
            <a:ext cx="1368152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3707904" y="2503004"/>
            <a:ext cx="1368152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5724128" y="2489773"/>
            <a:ext cx="1368152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1111571" y="4342154"/>
            <a:ext cx="194421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10800000">
            <a:off x="5894784" y="4342153"/>
            <a:ext cx="194421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2299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788024" y="4869160"/>
            <a:ext cx="3600400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763688" y="1124744"/>
            <a:ext cx="5544616" cy="1944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583264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t = 1 000kg	1kg = 0,001 t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kg = 1 000g	1g = 0,001 kg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g = 1 000 mg	1 mg  = 0,001 g</a:t>
            </a:r>
          </a:p>
          <a:p>
            <a:pPr marL="0" indent="0">
              <a:buNone/>
            </a:pPr>
            <a:endParaRPr lang="cs-CZ" sz="2800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 q = 100 kg		1 dag = 10 g		1 cg	= 10 mg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	6,5 kg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			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6,5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kg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6 500g</a:t>
            </a: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3 t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 		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3 t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 3 000 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kg</a:t>
            </a: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2,1 g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	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2,1 g 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]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= 3 100 mg</a:t>
            </a: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8072"/>
          </a:xfrm>
        </p:spPr>
        <p:txBody>
          <a:bodyPr/>
          <a:lstStyle/>
          <a:p>
            <a:r>
              <a:rPr lang="cs-CZ" sz="3200" b="1" dirty="0">
                <a:latin typeface="Times New Roman" pitchFamily="18" charset="0"/>
                <a:cs typeface="Times New Roman" pitchFamily="18" charset="0"/>
              </a:rPr>
              <a:t>JEDNOTKY HMOTNOSTI - převody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82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HMOTNOST TĚLES	</a:t>
            </a: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95536" y="1124744"/>
            <a:ext cx="8424936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Množství látky v tělese vyjadřujeme veličinou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hmotnost.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Hmotnost je fyzikální veličina:</a:t>
            </a: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značka: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 </a:t>
            </a:r>
          </a:p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zákl.jednotka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kg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kilogram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Hmotnost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určuje zároveň schopnost  tělesa bránit se změnám pohybu.</a:t>
            </a:r>
          </a:p>
          <a:p>
            <a:pPr marL="0" indent="0">
              <a:buNone/>
            </a:pP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Další jednotky: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	1 t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tuna,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1g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gram,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1 mg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miligram</a:t>
            </a:r>
          </a:p>
          <a:p>
            <a:pPr marL="0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q metrický cent, 1dag dekagram, 1cg centigram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hdalova\AppData\Local\Microsoft\Windows\Temporary Internet Files\Content.IE5\IMSRHTDL\MM900286670[2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11430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82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Text:</a:t>
            </a:r>
          </a:p>
          <a:p>
            <a:pPr>
              <a:buAutoNum type="arabicPeriod"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RAUNER, Karel a kol. </a:t>
            </a: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Fyzika 6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Plzeň: Fraus, 2004, ISBN 80-7238-210-1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AutoNum type="arabicPeriod"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Autor.</a:t>
            </a:r>
          </a:p>
          <a:p>
            <a:pPr marL="0" indent="0"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Ilustrace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2296" indent="0">
              <a:buNone/>
            </a:pP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www.office.microsoft.com</a:t>
            </a: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71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129</TotalTime>
  <Words>118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Prezentace aplikace PowerPoint</vt:lpstr>
      <vt:lpstr>HMOTNOST TĚLES</vt:lpstr>
      <vt:lpstr>HMOTNOST TĚLES</vt:lpstr>
      <vt:lpstr>JEDNOTKY HMOTNOSTI</vt:lpstr>
      <vt:lpstr>JEDNOTKY HMOTNOSTI - převody</vt:lpstr>
      <vt:lpstr>HMOTNOST TĚLES 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Mahdalová</dc:creator>
  <cp:lastModifiedBy>Mahdalová</cp:lastModifiedBy>
  <cp:revision>12</cp:revision>
  <dcterms:created xsi:type="dcterms:W3CDTF">2012-12-07T09:26:52Z</dcterms:created>
  <dcterms:modified xsi:type="dcterms:W3CDTF">2012-12-18T10:23:41Z</dcterms:modified>
</cp:coreProperties>
</file>