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0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VY_32_INOVACE_31AJ_5tr_SLOVICKA8.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8.lekce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14.2.2013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94CFF226-D9B6-448B-9D34-81507F81AC50}" type="presOf" srcId="{445C7998-7549-48B0-BD68-D4F0167F02E5}" destId="{7B541546-39A7-4633-AED0-6028788110D7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59A427E-55B9-4C07-9B2A-F2CD89EC6857}" type="presOf" srcId="{019433A1-1324-4DE1-9E6F-32B851095F74}" destId="{ABF03533-6AD0-44CD-A08E-C9977356B6A8}" srcOrd="0" destOrd="0" presId="urn:microsoft.com/office/officeart/2005/8/layout/vList2"/>
    <dgm:cxn modelId="{D99E0B53-7BA3-4D8F-A410-4D8E8066DA5B}" type="presOf" srcId="{FBBFC3EA-9D9D-4F3A-BEA6-9C2C0E46BF20}" destId="{ACAD381E-21DC-4C07-8FDD-119C2EC3BB2E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66B852C4-5412-46F8-ADCF-1808E91256C7}" type="presOf" srcId="{6B0205A6-422D-4956-AD89-0CEBCAE4530D}" destId="{B1DDF1AD-3BC2-43B8-A8D0-A33120EFAF7C}" srcOrd="0" destOrd="0" presId="urn:microsoft.com/office/officeart/2005/8/layout/vList2"/>
    <dgm:cxn modelId="{AABF633B-273C-4E0A-A31B-4015FD9B2846}" type="presOf" srcId="{39F8B381-5807-488E-AC22-73DD4140ED4A}" destId="{612116FE-9061-44B1-A457-8F1AFBD162E0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DC7AE48-5ACA-430E-BECC-4C379ACB8D12}" type="presOf" srcId="{C73C7642-F245-4585-8F88-243F9FAEF6CA}" destId="{1C4BCB69-D3A6-4CCF-9871-D9B9359B8159}" srcOrd="0" destOrd="0" presId="urn:microsoft.com/office/officeart/2005/8/layout/vList2"/>
    <dgm:cxn modelId="{93126691-F9ED-4E08-9A4F-5CB9DF162302}" type="presOf" srcId="{EBC41103-E2E5-4D48-9B4B-425520D3D098}" destId="{97CBBA99-26B9-4E2D-BA76-BF47FEBF0134}" srcOrd="0" destOrd="0" presId="urn:microsoft.com/office/officeart/2005/8/layout/vList2"/>
    <dgm:cxn modelId="{36F174CF-6067-480F-9B95-EF4CD4786536}" type="presParOf" srcId="{612116FE-9061-44B1-A457-8F1AFBD162E0}" destId="{7B541546-39A7-4633-AED0-6028788110D7}" srcOrd="0" destOrd="0" presId="urn:microsoft.com/office/officeart/2005/8/layout/vList2"/>
    <dgm:cxn modelId="{996F07D7-4C21-42D3-9450-367AB1E6C5E2}" type="presParOf" srcId="{612116FE-9061-44B1-A457-8F1AFBD162E0}" destId="{9B9314F6-85CC-4C49-B24D-6AF5DF05D800}" srcOrd="1" destOrd="0" presId="urn:microsoft.com/office/officeart/2005/8/layout/vList2"/>
    <dgm:cxn modelId="{765ECB7F-DB67-4410-8C40-D21E4C99D3F3}" type="presParOf" srcId="{612116FE-9061-44B1-A457-8F1AFBD162E0}" destId="{ACAD381E-21DC-4C07-8FDD-119C2EC3BB2E}" srcOrd="2" destOrd="0" presId="urn:microsoft.com/office/officeart/2005/8/layout/vList2"/>
    <dgm:cxn modelId="{29DD9941-26CD-4C5B-BC8F-D251A4D8342C}" type="presParOf" srcId="{612116FE-9061-44B1-A457-8F1AFBD162E0}" destId="{208194AD-7544-4854-B7A4-4A67E5453B54}" srcOrd="3" destOrd="0" presId="urn:microsoft.com/office/officeart/2005/8/layout/vList2"/>
    <dgm:cxn modelId="{23EE2A60-5762-44A1-B961-8E7BEC4A5153}" type="presParOf" srcId="{612116FE-9061-44B1-A457-8F1AFBD162E0}" destId="{ABF03533-6AD0-44CD-A08E-C9977356B6A8}" srcOrd="4" destOrd="0" presId="urn:microsoft.com/office/officeart/2005/8/layout/vList2"/>
    <dgm:cxn modelId="{0DBDC0F1-4B8C-4366-9C98-68A5C4DF13BB}" type="presParOf" srcId="{612116FE-9061-44B1-A457-8F1AFBD162E0}" destId="{60E42310-8BB6-41EA-B44F-0BAC7EFC9B2E}" srcOrd="5" destOrd="0" presId="urn:microsoft.com/office/officeart/2005/8/layout/vList2"/>
    <dgm:cxn modelId="{DB3F2430-C411-4E4B-989A-B3AC600D47D3}" type="presParOf" srcId="{612116FE-9061-44B1-A457-8F1AFBD162E0}" destId="{1C4BCB69-D3A6-4CCF-9871-D9B9359B8159}" srcOrd="6" destOrd="0" presId="urn:microsoft.com/office/officeart/2005/8/layout/vList2"/>
    <dgm:cxn modelId="{D80C45E8-D460-4FA4-896A-8C6683886DB8}" type="presParOf" srcId="{612116FE-9061-44B1-A457-8F1AFBD162E0}" destId="{34DE5943-AAB5-4DC3-B765-99B35FCB6ECD}" srcOrd="7" destOrd="0" presId="urn:microsoft.com/office/officeart/2005/8/layout/vList2"/>
    <dgm:cxn modelId="{D4B0FF6F-1814-42F6-AEB8-EA8259A70DCA}" type="presParOf" srcId="{612116FE-9061-44B1-A457-8F1AFBD162E0}" destId="{97CBBA99-26B9-4E2D-BA76-BF47FEBF0134}" srcOrd="8" destOrd="0" presId="urn:microsoft.com/office/officeart/2005/8/layout/vList2"/>
    <dgm:cxn modelId="{DA43A6F3-6F67-41C5-9407-044F428B8AEF}" type="presParOf" srcId="{612116FE-9061-44B1-A457-8F1AFBD162E0}" destId="{9A22653A-B2DB-4D9E-A633-AD2EC219A723}" srcOrd="9" destOrd="0" presId="urn:microsoft.com/office/officeart/2005/8/layout/vList2"/>
    <dgm:cxn modelId="{D5B5B59C-CD5D-4FC1-98EC-4FB42F1C249D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6406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</a:t>
          </a:r>
          <a:r>
            <a:rPr lang="cs-CZ" sz="1900" b="1" kern="1200" dirty="0" smtClean="0"/>
            <a:t>: Základní škola a Mateřská škola Troskotovice, příspěvková organizace</a:t>
          </a:r>
          <a:endParaRPr lang="cs-CZ" sz="1900" kern="1200" dirty="0"/>
        </a:p>
      </dsp:txBody>
      <dsp:txXfrm>
        <a:off x="33641" y="97703"/>
        <a:ext cx="8141630" cy="621847"/>
      </dsp:txXfrm>
    </dsp:sp>
    <dsp:sp modelId="{ACAD381E-21DC-4C07-8FDD-119C2EC3BB2E}">
      <dsp:nvSpPr>
        <dsp:cNvPr id="0" name=""/>
        <dsp:cNvSpPr/>
      </dsp:nvSpPr>
      <dsp:spPr>
        <a:xfrm>
          <a:off x="0" y="80791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4076"/>
                <a:satOff val="-536"/>
                <a:lumOff val="13262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34076"/>
                <a:satOff val="-536"/>
                <a:lumOff val="13262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34076"/>
                <a:satOff val="-536"/>
                <a:lumOff val="13262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</a:t>
          </a:r>
          <a:r>
            <a:rPr lang="cs-CZ" sz="1900" kern="1200" dirty="0" smtClean="0"/>
            <a:t>: Michaela Vráblíková</a:t>
          </a:r>
          <a:endParaRPr lang="cs-CZ" sz="1900" kern="1200" dirty="0"/>
        </a:p>
      </dsp:txBody>
      <dsp:txXfrm>
        <a:off x="33641" y="841553"/>
        <a:ext cx="8141630" cy="621847"/>
      </dsp:txXfrm>
    </dsp:sp>
    <dsp:sp modelId="{ABF03533-6AD0-44CD-A08E-C9977356B6A8}">
      <dsp:nvSpPr>
        <dsp:cNvPr id="0" name=""/>
        <dsp:cNvSpPr/>
      </dsp:nvSpPr>
      <dsp:spPr>
        <a:xfrm>
          <a:off x="0" y="155176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8152"/>
                <a:satOff val="-1071"/>
                <a:lumOff val="26523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68152"/>
                <a:satOff val="-1071"/>
                <a:lumOff val="26523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68152"/>
                <a:satOff val="-1071"/>
                <a:lumOff val="26523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VY_32_INOVACE_31AJ_5tr_SLOVICKA8.</a:t>
          </a:r>
          <a:endParaRPr lang="cs-CZ" sz="1900" kern="1200" dirty="0"/>
        </a:p>
      </dsp:txBody>
      <dsp:txXfrm>
        <a:off x="33641" y="1585403"/>
        <a:ext cx="8141630" cy="621847"/>
      </dsp:txXfrm>
    </dsp:sp>
    <dsp:sp modelId="{1C4BCB69-D3A6-4CCF-9871-D9B9359B8159}">
      <dsp:nvSpPr>
        <dsp:cNvPr id="0" name=""/>
        <dsp:cNvSpPr/>
      </dsp:nvSpPr>
      <dsp:spPr>
        <a:xfrm>
          <a:off x="0" y="229561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02229"/>
                <a:satOff val="-1607"/>
                <a:lumOff val="39785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102229"/>
                <a:satOff val="-1607"/>
                <a:lumOff val="39785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102229"/>
                <a:satOff val="-1607"/>
                <a:lumOff val="39785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Procvičování slovíček </a:t>
          </a:r>
          <a:r>
            <a:rPr lang="cs-CZ" sz="1900" kern="1200" dirty="0" smtClean="0"/>
            <a:t>8.lekce</a:t>
          </a:r>
          <a:endParaRPr lang="cs-CZ" sz="1900" kern="1200" dirty="0"/>
        </a:p>
      </dsp:txBody>
      <dsp:txXfrm>
        <a:off x="33641" y="2329253"/>
        <a:ext cx="8141630" cy="621847"/>
      </dsp:txXfrm>
    </dsp:sp>
    <dsp:sp modelId="{97CBBA99-26B9-4E2D-BA76-BF47FEBF0134}">
      <dsp:nvSpPr>
        <dsp:cNvPr id="0" name=""/>
        <dsp:cNvSpPr/>
      </dsp:nvSpPr>
      <dsp:spPr>
        <a:xfrm>
          <a:off x="0" y="3039461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8152"/>
                <a:satOff val="-1071"/>
                <a:lumOff val="26523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68152"/>
                <a:satOff val="-1071"/>
                <a:lumOff val="26523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68152"/>
                <a:satOff val="-1071"/>
                <a:lumOff val="26523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</a:t>
          </a:r>
          <a:r>
            <a:rPr lang="cs-CZ" sz="1900" kern="1200" dirty="0" smtClean="0"/>
            <a:t>projektu: 01</a:t>
          </a:r>
          <a:endParaRPr lang="cs-CZ" sz="1900" kern="1200" dirty="0"/>
        </a:p>
      </dsp:txBody>
      <dsp:txXfrm>
        <a:off x="33641" y="3073102"/>
        <a:ext cx="8141630" cy="621847"/>
      </dsp:txXfrm>
    </dsp:sp>
    <dsp:sp modelId="{B1DDF1AD-3BC2-43B8-A8D0-A33120EFAF7C}">
      <dsp:nvSpPr>
        <dsp:cNvPr id="0" name=""/>
        <dsp:cNvSpPr/>
      </dsp:nvSpPr>
      <dsp:spPr>
        <a:xfrm>
          <a:off x="0" y="3783311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4076"/>
                <a:satOff val="-536"/>
                <a:lumOff val="13262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34076"/>
                <a:satOff val="-536"/>
                <a:lumOff val="13262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34076"/>
                <a:satOff val="-536"/>
                <a:lumOff val="13262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Vytvořeno: 14.2.2013 </a:t>
          </a:r>
          <a:endParaRPr lang="cs-CZ" sz="1900" kern="1200" dirty="0"/>
        </a:p>
      </dsp:txBody>
      <dsp:txXfrm>
        <a:off x="33641" y="3816952"/>
        <a:ext cx="8141630" cy="6218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DC4-A019-440C-8AAB-EB849418ED91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31575-A8B7-431F-BDBE-D16477C12079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DC4-A019-440C-8AAB-EB849418ED91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31575-A8B7-431F-BDBE-D16477C12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DC4-A019-440C-8AAB-EB849418ED91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31575-A8B7-431F-BDBE-D16477C120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DC4-A019-440C-8AAB-EB849418ED91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31575-A8B7-431F-BDBE-D16477C12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DC4-A019-440C-8AAB-EB849418ED91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31575-A8B7-431F-BDBE-D16477C12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DC4-A019-440C-8AAB-EB849418ED91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31575-A8B7-431F-BDBE-D16477C12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DC4-A019-440C-8AAB-EB849418ED91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31575-A8B7-431F-BDBE-D16477C12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DC4-A019-440C-8AAB-EB849418ED91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31575-A8B7-431F-BDBE-D16477C12079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DC4-A019-440C-8AAB-EB849418ED91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31575-A8B7-431F-BDBE-D16477C12079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DC4-A019-440C-8AAB-EB849418ED91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31575-A8B7-431F-BDBE-D16477C12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DC4-A019-440C-8AAB-EB849418ED91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31575-A8B7-431F-BDBE-D16477C12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DD1BDC4-A019-440C-8AAB-EB849418ED91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4131575-A8B7-431F-BDBE-D16477C1207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61830010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6078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5.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/>
              <a:t>8</a:t>
            </a:r>
            <a:r>
              <a:rPr lang="cs-CZ" dirty="0" smtClean="0"/>
              <a:t>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3)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</a:t>
            </a:r>
            <a:r>
              <a:rPr lang="cs-CZ" dirty="0" smtClean="0"/>
              <a:t>slovíček, </a:t>
            </a:r>
            <a:r>
              <a:rPr lang="cs-CZ" dirty="0" smtClean="0"/>
              <a:t>procvičování minulého času, pravidelná a nepravidelná </a:t>
            </a:r>
            <a:r>
              <a:rPr lang="cs-CZ" dirty="0" smtClean="0"/>
              <a:t>slovesa, procvičování vět v přítomnosti a minulost, napiš co vidíš.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411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Šplhat, vylézt</a:t>
            </a:r>
          </a:p>
          <a:p>
            <a:r>
              <a:rPr lang="cs-CZ" dirty="0" smtClean="0"/>
              <a:t>Strach</a:t>
            </a:r>
          </a:p>
          <a:p>
            <a:r>
              <a:rPr lang="cs-CZ" dirty="0" smtClean="0"/>
              <a:t>Uniknout</a:t>
            </a:r>
          </a:p>
          <a:p>
            <a:r>
              <a:rPr lang="cs-CZ" dirty="0" smtClean="0"/>
              <a:t>Uvidíme se později</a:t>
            </a:r>
          </a:p>
          <a:p>
            <a:r>
              <a:rPr lang="cs-CZ" dirty="0" smtClean="0"/>
              <a:t>Nic</a:t>
            </a:r>
          </a:p>
          <a:p>
            <a:r>
              <a:rPr lang="cs-CZ" dirty="0" smtClean="0"/>
              <a:t>Příst</a:t>
            </a:r>
          </a:p>
          <a:p>
            <a:r>
              <a:rPr lang="cs-CZ" dirty="0" smtClean="0"/>
              <a:t>Krást</a:t>
            </a:r>
          </a:p>
          <a:p>
            <a:r>
              <a:rPr lang="cs-CZ" dirty="0" smtClean="0"/>
              <a:t>Lepkavý</a:t>
            </a:r>
          </a:p>
          <a:p>
            <a:r>
              <a:rPr lang="cs-CZ" dirty="0" smtClean="0"/>
              <a:t>pavučina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Climb</a:t>
            </a:r>
            <a:r>
              <a:rPr lang="cs-CZ" dirty="0" smtClean="0"/>
              <a:t>, </a:t>
            </a:r>
            <a:r>
              <a:rPr lang="cs-CZ" dirty="0" err="1" smtClean="0"/>
              <a:t>climbed</a:t>
            </a:r>
            <a:endParaRPr lang="cs-CZ" dirty="0" smtClean="0"/>
          </a:p>
          <a:p>
            <a:r>
              <a:rPr lang="cs-CZ" dirty="0" err="1" smtClean="0"/>
              <a:t>Fear</a:t>
            </a:r>
            <a:endParaRPr lang="cs-CZ" dirty="0" smtClean="0"/>
          </a:p>
          <a:p>
            <a:r>
              <a:rPr lang="cs-CZ" dirty="0" err="1" smtClean="0"/>
              <a:t>Escape</a:t>
            </a:r>
            <a:endParaRPr lang="cs-CZ" dirty="0" smtClean="0"/>
          </a:p>
          <a:p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later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Nothing</a:t>
            </a:r>
            <a:endParaRPr lang="cs-CZ" dirty="0" smtClean="0"/>
          </a:p>
          <a:p>
            <a:r>
              <a:rPr lang="cs-CZ" dirty="0" smtClean="0"/>
              <a:t>Spin</a:t>
            </a:r>
          </a:p>
          <a:p>
            <a:r>
              <a:rPr lang="cs-CZ" dirty="0" smtClean="0"/>
              <a:t>Stel, stole</a:t>
            </a:r>
          </a:p>
          <a:p>
            <a:r>
              <a:rPr lang="cs-CZ" dirty="0" err="1" smtClean="0"/>
              <a:t>Sticky</a:t>
            </a:r>
            <a:endParaRPr lang="cs-CZ" dirty="0" smtClean="0"/>
          </a:p>
          <a:p>
            <a:r>
              <a:rPr lang="cs-CZ" dirty="0" smtClean="0"/>
              <a:t>web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0695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ČEŠTINY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Bite   </a:t>
            </a:r>
          </a:p>
          <a:p>
            <a:r>
              <a:rPr lang="cs-CZ" dirty="0" err="1" smtClean="0"/>
              <a:t>Danger</a:t>
            </a:r>
            <a:endParaRPr lang="cs-CZ" dirty="0" smtClean="0"/>
          </a:p>
          <a:p>
            <a:r>
              <a:rPr lang="cs-CZ" dirty="0" err="1" smtClean="0"/>
              <a:t>Frightening</a:t>
            </a:r>
            <a:endParaRPr lang="cs-CZ" dirty="0" smtClean="0"/>
          </a:p>
          <a:p>
            <a:r>
              <a:rPr lang="cs-CZ" dirty="0" err="1" smtClean="0"/>
              <a:t>Jump</a:t>
            </a:r>
            <a:endParaRPr lang="cs-CZ" dirty="0" smtClean="0"/>
          </a:p>
          <a:p>
            <a:r>
              <a:rPr lang="cs-CZ" dirty="0" err="1" smtClean="0"/>
              <a:t>Must</a:t>
            </a:r>
            <a:endParaRPr lang="cs-CZ" dirty="0" smtClean="0"/>
          </a:p>
          <a:p>
            <a:r>
              <a:rPr lang="cs-CZ" dirty="0" err="1" smtClean="0"/>
              <a:t>Shape</a:t>
            </a:r>
            <a:endParaRPr lang="cs-CZ" dirty="0" smtClean="0"/>
          </a:p>
          <a:p>
            <a:r>
              <a:rPr lang="cs-CZ" dirty="0" err="1" smtClean="0"/>
              <a:t>Steal</a:t>
            </a:r>
            <a:endParaRPr lang="cs-CZ" dirty="0" smtClean="0"/>
          </a:p>
          <a:p>
            <a:r>
              <a:rPr lang="cs-CZ" dirty="0" err="1" smtClean="0"/>
              <a:t>opposite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Kousnout</a:t>
            </a:r>
          </a:p>
          <a:p>
            <a:r>
              <a:rPr lang="cs-CZ" dirty="0" smtClean="0"/>
              <a:t>Nebezpečí</a:t>
            </a:r>
          </a:p>
          <a:p>
            <a:r>
              <a:rPr lang="cs-CZ" dirty="0" smtClean="0"/>
              <a:t>Děsivý</a:t>
            </a:r>
          </a:p>
          <a:p>
            <a:r>
              <a:rPr lang="cs-CZ" dirty="0" smtClean="0"/>
              <a:t>Skákat</a:t>
            </a:r>
          </a:p>
          <a:p>
            <a:r>
              <a:rPr lang="cs-CZ" dirty="0" smtClean="0"/>
              <a:t>Muset</a:t>
            </a:r>
          </a:p>
          <a:p>
            <a:r>
              <a:rPr lang="cs-CZ" dirty="0" smtClean="0"/>
              <a:t>Podoba, tvar</a:t>
            </a:r>
          </a:p>
          <a:p>
            <a:r>
              <a:rPr lang="cs-CZ" dirty="0" smtClean="0"/>
              <a:t>Krást</a:t>
            </a:r>
          </a:p>
          <a:p>
            <a:r>
              <a:rPr lang="cs-CZ" dirty="0" smtClean="0"/>
              <a:t>naproti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5392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PŘÍTOMNÝ A MINULÝ ČAS /nepravidelná slovesa/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u="sng" dirty="0" smtClean="0"/>
              <a:t>PRESENT TENSE</a:t>
            </a:r>
            <a:r>
              <a:rPr lang="cs-CZ" dirty="0" smtClean="0"/>
              <a:t>	</a:t>
            </a:r>
          </a:p>
          <a:p>
            <a:r>
              <a:rPr lang="cs-CZ" dirty="0" smtClean="0"/>
              <a:t>Go</a:t>
            </a:r>
          </a:p>
          <a:p>
            <a:r>
              <a:rPr lang="cs-CZ" dirty="0" err="1" smtClean="0"/>
              <a:t>See</a:t>
            </a:r>
            <a:endParaRPr lang="cs-CZ" dirty="0" smtClean="0"/>
          </a:p>
          <a:p>
            <a:r>
              <a:rPr lang="cs-CZ" dirty="0" err="1" smtClean="0"/>
              <a:t>Give</a:t>
            </a:r>
            <a:endParaRPr lang="cs-CZ" dirty="0" smtClean="0"/>
          </a:p>
          <a:p>
            <a:r>
              <a:rPr lang="cs-CZ" dirty="0" err="1" smtClean="0"/>
              <a:t>Come</a:t>
            </a:r>
            <a:endParaRPr lang="cs-CZ" dirty="0" smtClean="0"/>
          </a:p>
          <a:p>
            <a:r>
              <a:rPr lang="cs-CZ" dirty="0" err="1" smtClean="0"/>
              <a:t>Take</a:t>
            </a:r>
            <a:endParaRPr lang="cs-CZ" dirty="0" smtClean="0"/>
          </a:p>
          <a:p>
            <a:r>
              <a:rPr lang="cs-CZ" dirty="0" err="1" smtClean="0"/>
              <a:t>steal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u="sng" dirty="0" smtClean="0"/>
              <a:t>PAST TENSE</a:t>
            </a:r>
          </a:p>
          <a:p>
            <a:r>
              <a:rPr lang="cs-CZ" dirty="0" err="1" smtClean="0"/>
              <a:t>Went</a:t>
            </a:r>
            <a:endParaRPr lang="cs-CZ" dirty="0" smtClean="0"/>
          </a:p>
          <a:p>
            <a:r>
              <a:rPr lang="cs-CZ" dirty="0" err="1" smtClean="0"/>
              <a:t>Saw</a:t>
            </a:r>
            <a:endParaRPr lang="cs-CZ" dirty="0" smtClean="0"/>
          </a:p>
          <a:p>
            <a:r>
              <a:rPr lang="cs-CZ" dirty="0" err="1" smtClean="0"/>
              <a:t>Gave</a:t>
            </a:r>
            <a:endParaRPr lang="cs-CZ" dirty="0" smtClean="0"/>
          </a:p>
          <a:p>
            <a:r>
              <a:rPr lang="cs-CZ" dirty="0" err="1" smtClean="0"/>
              <a:t>Came</a:t>
            </a:r>
            <a:endParaRPr lang="cs-CZ" dirty="0" smtClean="0"/>
          </a:p>
          <a:p>
            <a:r>
              <a:rPr lang="cs-CZ" dirty="0" err="1" smtClean="0"/>
              <a:t>Took</a:t>
            </a:r>
            <a:endParaRPr lang="cs-CZ" dirty="0" smtClean="0"/>
          </a:p>
          <a:p>
            <a:r>
              <a:rPr lang="cs-CZ" dirty="0" smtClean="0"/>
              <a:t>stole</a:t>
            </a:r>
          </a:p>
          <a:p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589700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věty v minulém čase: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Ken</a:t>
            </a:r>
            <a:r>
              <a:rPr lang="cs-CZ" dirty="0" smtClean="0"/>
              <a:t> hrál včera fotbal.</a:t>
            </a:r>
          </a:p>
          <a:p>
            <a:endParaRPr lang="cs-CZ" dirty="0" smtClean="0"/>
          </a:p>
          <a:p>
            <a:r>
              <a:rPr lang="cs-CZ" dirty="0" smtClean="0"/>
              <a:t>Lucy poslouchala </a:t>
            </a:r>
            <a:r>
              <a:rPr lang="cs-CZ" dirty="0" err="1" smtClean="0"/>
              <a:t>radio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Petr si dal sprchu.</a:t>
            </a:r>
          </a:p>
          <a:p>
            <a:endParaRPr lang="cs-CZ" dirty="0" smtClean="0"/>
          </a:p>
          <a:p>
            <a:r>
              <a:rPr lang="cs-CZ" dirty="0" err="1" smtClean="0"/>
              <a:t>Ken</a:t>
            </a:r>
            <a:r>
              <a:rPr lang="cs-CZ" dirty="0" smtClean="0"/>
              <a:t> se díval na TV.</a:t>
            </a:r>
          </a:p>
          <a:p>
            <a:endParaRPr lang="cs-CZ" dirty="0" smtClean="0"/>
          </a:p>
          <a:p>
            <a:r>
              <a:rPr lang="cs-CZ" dirty="0" err="1" smtClean="0"/>
              <a:t>Caroline</a:t>
            </a:r>
            <a:r>
              <a:rPr lang="cs-CZ" dirty="0" smtClean="0"/>
              <a:t> byla doma.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Ken</a:t>
            </a:r>
            <a:r>
              <a:rPr lang="cs-CZ" dirty="0" smtClean="0"/>
              <a:t> </a:t>
            </a:r>
            <a:r>
              <a:rPr lang="cs-CZ" dirty="0" err="1" smtClean="0"/>
              <a:t>played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,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Lucy </a:t>
            </a:r>
            <a:r>
              <a:rPr lang="cs-CZ" dirty="0" err="1" smtClean="0"/>
              <a:t>listened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Peter had a </a:t>
            </a:r>
            <a:r>
              <a:rPr lang="cs-CZ" dirty="0" err="1" smtClean="0"/>
              <a:t>shower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Ken</a:t>
            </a:r>
            <a:r>
              <a:rPr lang="cs-CZ" dirty="0" smtClean="0"/>
              <a:t> </a:t>
            </a:r>
            <a:r>
              <a:rPr lang="cs-CZ" dirty="0" err="1" smtClean="0"/>
              <a:t>watched</a:t>
            </a:r>
            <a:r>
              <a:rPr lang="cs-CZ" dirty="0" smtClean="0"/>
              <a:t> on TV.</a:t>
            </a:r>
          </a:p>
          <a:p>
            <a:endParaRPr lang="cs-CZ" dirty="0"/>
          </a:p>
          <a:p>
            <a:r>
              <a:rPr lang="cs-CZ" dirty="0" err="1" smtClean="0"/>
              <a:t>Caroline</a:t>
            </a:r>
            <a:r>
              <a:rPr lang="cs-CZ" dirty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6959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věty k obrázkům v čase přítomném a minulém: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B050"/>
                </a:solidFill>
              </a:rPr>
              <a:t>They</a:t>
            </a:r>
            <a:r>
              <a:rPr lang="cs-CZ" dirty="0" smtClean="0">
                <a:solidFill>
                  <a:srgbClr val="00B050"/>
                </a:solidFill>
              </a:rPr>
              <a:t> are </a:t>
            </a:r>
            <a:r>
              <a:rPr lang="cs-CZ" dirty="0" err="1" smtClean="0">
                <a:solidFill>
                  <a:srgbClr val="00B050"/>
                </a:solidFill>
              </a:rPr>
              <a:t>playing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football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They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played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football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yesterday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music.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listened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music.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She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watching</a:t>
            </a:r>
            <a:r>
              <a:rPr lang="cs-CZ" dirty="0" smtClean="0">
                <a:solidFill>
                  <a:srgbClr val="C00000"/>
                </a:solidFill>
              </a:rPr>
              <a:t> on TV.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She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watched</a:t>
            </a:r>
            <a:r>
              <a:rPr lang="cs-CZ" dirty="0" smtClean="0">
                <a:solidFill>
                  <a:srgbClr val="C00000"/>
                </a:solidFill>
              </a:rPr>
              <a:t> on TV.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0MGM\AppData\Local\Microsoft\Windows\Temporary Internet Files\Content.IE5\7FZ6S223\MP90026224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782" y="1556792"/>
            <a:ext cx="2376000" cy="1402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3EOZGM78\MC9003472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869160"/>
            <a:ext cx="1963680" cy="139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PV27JQP1\MP9004090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16" y="3140968"/>
            <a:ext cx="1584168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650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slovesa: přítomnost - minulost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u="sng" dirty="0" err="1" smtClean="0"/>
              <a:t>Present</a:t>
            </a:r>
            <a:r>
              <a:rPr lang="cs-CZ" u="sng" dirty="0" smtClean="0"/>
              <a:t> tense:</a:t>
            </a:r>
          </a:p>
          <a:p>
            <a:r>
              <a:rPr lang="cs-CZ" dirty="0" err="1" smtClean="0"/>
              <a:t>See</a:t>
            </a:r>
            <a:endParaRPr lang="cs-CZ" dirty="0" smtClean="0"/>
          </a:p>
          <a:p>
            <a:r>
              <a:rPr lang="cs-CZ" dirty="0" err="1" smtClean="0"/>
              <a:t>Come</a:t>
            </a:r>
            <a:endParaRPr lang="cs-CZ" dirty="0" smtClean="0"/>
          </a:p>
          <a:p>
            <a:r>
              <a:rPr lang="cs-CZ" dirty="0" err="1" smtClean="0"/>
              <a:t>Watch</a:t>
            </a:r>
            <a:endParaRPr lang="cs-CZ" dirty="0" smtClean="0"/>
          </a:p>
          <a:p>
            <a:r>
              <a:rPr lang="cs-CZ" dirty="0" err="1" smtClean="0"/>
              <a:t>Give</a:t>
            </a:r>
            <a:endParaRPr lang="cs-CZ" dirty="0" smtClean="0"/>
          </a:p>
          <a:p>
            <a:r>
              <a:rPr lang="cs-CZ" dirty="0" err="1" smtClean="0"/>
              <a:t>Look</a:t>
            </a:r>
            <a:endParaRPr lang="cs-CZ" dirty="0" smtClean="0"/>
          </a:p>
          <a:p>
            <a:r>
              <a:rPr lang="cs-CZ" dirty="0" smtClean="0"/>
              <a:t>Go</a:t>
            </a:r>
          </a:p>
          <a:p>
            <a:r>
              <a:rPr lang="cs-CZ" dirty="0" err="1" smtClean="0"/>
              <a:t>Take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u="sng" dirty="0" smtClean="0"/>
              <a:t>Past tense</a:t>
            </a:r>
            <a:r>
              <a:rPr lang="cs-CZ" dirty="0" smtClean="0"/>
              <a:t>:</a:t>
            </a:r>
          </a:p>
          <a:p>
            <a:r>
              <a:rPr lang="cs-CZ" dirty="0" err="1" smtClean="0"/>
              <a:t>Saw</a:t>
            </a:r>
            <a:endParaRPr lang="cs-CZ" dirty="0" smtClean="0"/>
          </a:p>
          <a:p>
            <a:r>
              <a:rPr lang="cs-CZ" dirty="0" err="1" smtClean="0"/>
              <a:t>Came</a:t>
            </a:r>
            <a:endParaRPr lang="cs-CZ" dirty="0" smtClean="0"/>
          </a:p>
          <a:p>
            <a:r>
              <a:rPr lang="cs-CZ" dirty="0" err="1" smtClean="0"/>
              <a:t>Watched</a:t>
            </a:r>
            <a:endParaRPr lang="cs-CZ" dirty="0" smtClean="0"/>
          </a:p>
          <a:p>
            <a:r>
              <a:rPr lang="cs-CZ" dirty="0" err="1" smtClean="0"/>
              <a:t>Gave</a:t>
            </a:r>
            <a:endParaRPr lang="cs-CZ" dirty="0" smtClean="0"/>
          </a:p>
          <a:p>
            <a:r>
              <a:rPr lang="cs-CZ" dirty="0" err="1" smtClean="0"/>
              <a:t>Looked</a:t>
            </a:r>
            <a:endParaRPr lang="cs-CZ" dirty="0" smtClean="0"/>
          </a:p>
          <a:p>
            <a:r>
              <a:rPr lang="cs-CZ" dirty="0" err="1" smtClean="0"/>
              <a:t>Went</a:t>
            </a:r>
            <a:endParaRPr lang="cs-CZ" dirty="0" smtClean="0"/>
          </a:p>
          <a:p>
            <a:r>
              <a:rPr lang="cs-CZ" dirty="0" err="1" smtClean="0"/>
              <a:t>Took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50008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Napiš, co vidíš na obrázku: 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74XJ4ZVY\MP90040195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924" y="3908229"/>
            <a:ext cx="238927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2SVIDUDW\MP9004003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1286" y="1340768"/>
            <a:ext cx="2598792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7FZ6S223\MP9004304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28399"/>
            <a:ext cx="3068960" cy="216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MGM\AppData\Local\Microsoft\Windows\Temporary Internet Files\Content.IE5\DHCHKSN0\MP9004306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462" y="3691492"/>
            <a:ext cx="3960440" cy="2593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306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bg2"/>
                </a:solidFill>
              </a:rPr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8792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36</TotalTime>
  <Words>308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Prezentace aplikace PowerPoint</vt:lpstr>
      <vt:lpstr>Anotace</vt:lpstr>
      <vt:lpstr>PŘELOŽ DO ANGLIČTINY</vt:lpstr>
      <vt:lpstr>PŘELOŽ DO ČEŠTINY</vt:lpstr>
      <vt:lpstr>PŘÍTOMNÝ A MINULÝ ČAS /nepravidelná slovesa/</vt:lpstr>
      <vt:lpstr>Napiš věty v minulém čase:</vt:lpstr>
      <vt:lpstr>Napiš věty k obrázkům v čase přítomném a minulém:</vt:lpstr>
      <vt:lpstr>Přiřaď slovesa: přítomnost - minulost</vt:lpstr>
      <vt:lpstr>Napiš, co vidíš na obrázku: I can see: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7</cp:revision>
  <dcterms:created xsi:type="dcterms:W3CDTF">2013-02-12T18:06:14Z</dcterms:created>
  <dcterms:modified xsi:type="dcterms:W3CDTF">2013-02-12T18:43:05Z</dcterms:modified>
</cp:coreProperties>
</file>