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3" r:id="rId5"/>
    <p:sldId id="262" r:id="rId6"/>
    <p:sldId id="261" r:id="rId7"/>
    <p:sldId id="260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A578"/>
    <a:srgbClr val="6633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C6FD1-7BEA-4D9A-A011-A69F163F4706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A2A31-8292-40C0-B297-71F11AF56D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D248F-5B28-4E80-AD4E-1079E6E13382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6B8EC-71DB-4D3D-928A-65737C72B1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C6FEF-AF8D-45F2-ABB3-1A2D7B1677A7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0FB20-5AE6-41CC-AC1F-F1933D5A6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5F774-9AAA-4468-A6A5-FD1EA2DA06F2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44D35-A0BF-43EC-A4C8-2B350BD5F82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2D2DD-39AD-4274-9391-FAA2CA30D7AC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FF52A-B1CB-427D-A77E-9F11071C00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FE4EA1-46D7-467A-A775-2A9ACA72A39B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7A943-AD2B-4EF3-8DAF-3284FAB9D2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A3424-38B6-47A9-8BEE-E08AE4A70851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29AE2-3D59-48F7-B6E1-1E739F375B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21B01-0F63-40FC-A57F-0ABD8BEFEE3D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AD81D-FD57-4E9F-BF66-AE4D1E3F4A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66330-E03D-4FF7-A093-987766FCC62D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46966-1C7E-4061-8DC2-6E9EC7FEAB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A6F60-B603-4425-95F4-16213876E834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B2EAA-E43C-4AF7-B85E-ECD2086294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D82F4-CC71-4231-91DA-232E594B68E3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E29A0-AD88-4F15-9B99-84CA9DA371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1266E4F-830A-4560-84CC-C7A28B0DC5DF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4580C19-7F9C-4EE2-B798-FB24BD37C7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VY_12_INOVACE_ČJS.1.Bal.09_Ptáci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5. 2. 2013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Ptáci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materiál slouží žákům prvního ročníku k procvičení nejznámějších druhů ptáků, kteří se u nás vyskytují. Žáci určují jejich názvy, stavbu těla  a způsob obživy. Dělí ptáky na stěhovavé a přezimující. Zároveň je ověřována znalost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čtení  slov a vět malými tiskacími písmeny.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9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17463" y="5983288"/>
            <a:ext cx="909637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694870" y="2348880"/>
            <a:ext cx="940876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8" name="Obdélník 7"/>
          <p:cNvSpPr/>
          <p:nvPr/>
        </p:nvSpPr>
        <p:spPr>
          <a:xfrm>
            <a:off x="3851920" y="2132855"/>
            <a:ext cx="1043608" cy="224676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08104" y="2004724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444208" y="2132856"/>
            <a:ext cx="1084892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236296" y="2132856"/>
            <a:ext cx="1105521" cy="2246769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I</a:t>
            </a:r>
          </a:p>
        </p:txBody>
      </p:sp>
      <p:pic>
        <p:nvPicPr>
          <p:cNvPr id="14345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9900" y="1090613"/>
            <a:ext cx="3005138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6" descr="http://www.clker.com/cliparts/a/J/E/N/k/U/eagle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61075" y="34925"/>
            <a:ext cx="2638425" cy="252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7" name="Picture 2" descr="http://www.clker.com/cliparts/M/Y/0/Q/D/2/bird-hi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14963" y="4533900"/>
            <a:ext cx="1820862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Pojmenuj ptáky na obrázcích.</a:t>
            </a:r>
          </a:p>
        </p:txBody>
      </p:sp>
      <p:pic>
        <p:nvPicPr>
          <p:cNvPr id="15363" name="Picture 4" descr="http://www.clker.com/cliparts/f/1/e/3/12774059611859866630owl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776288"/>
            <a:ext cx="2174875" cy="217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http://www.clker.com/cliparts/7/3/8/B/U/0/eagle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84463" y="2982913"/>
            <a:ext cx="118745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http://www.clker.com/cliparts/3/2/3/a/11954369941112993246TheresaKnott_Swan_swimming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83088" y="1152525"/>
            <a:ext cx="243840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0" descr="http://www.clker.com/cliparts/1/5/8/a/13213932201536163031Stork%20in%20Color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52500" y="2836863"/>
            <a:ext cx="9525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4" descr="http://www.clker.com/cliparts/f/0/U/0/1/S/black-capped-chickadee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67175" y="3251200"/>
            <a:ext cx="2063750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6" descr="http://www.clker.com/cliparts/6/5/k/3/k/2/blackbird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86538" y="3159125"/>
            <a:ext cx="2449512" cy="177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8" descr="http://www.clker.com/cliparts/5/G/3/k/9/X/walking-duck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19925" y="1027113"/>
            <a:ext cx="1609725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0025" y="711200"/>
            <a:ext cx="1928813" cy="167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839987" y="5353301"/>
            <a:ext cx="8612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sova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043601" y="5988234"/>
            <a:ext cx="77053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orel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722883" y="6179445"/>
            <a:ext cx="11453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sýkora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33888" y="6095679"/>
            <a:ext cx="15887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vlaštovka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572113" y="6138131"/>
            <a:ext cx="6826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671576" y="5706617"/>
            <a:ext cx="7035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čáp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964906" y="5605591"/>
            <a:ext cx="96532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labuť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134202" y="5445007"/>
            <a:ext cx="124470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kachna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Rozděl ptáky do dvou skupin.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07950" y="1700213"/>
            <a:ext cx="4392613" cy="266541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643438" y="1700213"/>
            <a:ext cx="4392612" cy="266541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6389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963" y="1052513"/>
            <a:ext cx="1117600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57738" y="743523"/>
            <a:ext cx="2692019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Na zimu odlétají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do teplých krajin.</a:t>
            </a:r>
          </a:p>
        </p:txBody>
      </p:sp>
      <p:pic>
        <p:nvPicPr>
          <p:cNvPr id="16391" name="Picture 16" descr="http://www.clker.com/cliparts/6/5/k/3/k/2/blackbird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5400" y="987425"/>
            <a:ext cx="142875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5601095" y="1155933"/>
            <a:ext cx="247830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Přezimují u nás.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6235" y="5353301"/>
            <a:ext cx="15887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vlaštovka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087555" y="5988234"/>
            <a:ext cx="6826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kos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756578" y="6179445"/>
            <a:ext cx="10779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jiřička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653374" y="5614911"/>
            <a:ext cx="11453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sýkora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633337" y="6095679"/>
            <a:ext cx="13898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kukačka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61662" y="6138131"/>
            <a:ext cx="7035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čáp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434814" y="5706617"/>
            <a:ext cx="11770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vrabec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323982" y="5585937"/>
            <a:ext cx="10231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vrána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Popiš jednotlivé části těla ptáka.</a:t>
            </a:r>
          </a:p>
        </p:txBody>
      </p:sp>
      <p:pic>
        <p:nvPicPr>
          <p:cNvPr id="17411" name="Picture 2" descr="http://www.clker.com/cliparts/M/Y/0/Q/D/2/bi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711200"/>
            <a:ext cx="5499100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539750" y="1196975"/>
            <a:ext cx="1258888" cy="0"/>
          </a:xfrm>
          <a:prstGeom prst="straightConnector1">
            <a:avLst/>
          </a:prstGeom>
          <a:ln>
            <a:solidFill>
              <a:srgbClr val="CC33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001963" y="1052513"/>
            <a:ext cx="2652712" cy="0"/>
          </a:xfrm>
          <a:prstGeom prst="straightConnector1">
            <a:avLst/>
          </a:prstGeom>
          <a:ln>
            <a:solidFill>
              <a:srgbClr val="CC33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643438" y="2060575"/>
            <a:ext cx="2654300" cy="0"/>
          </a:xfrm>
          <a:prstGeom prst="straightConnector1">
            <a:avLst/>
          </a:prstGeom>
          <a:ln>
            <a:solidFill>
              <a:srgbClr val="CC33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6640513" y="2924175"/>
            <a:ext cx="2282825" cy="0"/>
          </a:xfrm>
          <a:prstGeom prst="straightConnector1">
            <a:avLst/>
          </a:prstGeom>
          <a:ln>
            <a:solidFill>
              <a:srgbClr val="CC33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143000" y="2474913"/>
            <a:ext cx="2376488" cy="0"/>
          </a:xfrm>
          <a:prstGeom prst="straightConnector1">
            <a:avLst/>
          </a:prstGeom>
          <a:ln>
            <a:solidFill>
              <a:srgbClr val="CC33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513263" y="3933825"/>
            <a:ext cx="2282825" cy="0"/>
          </a:xfrm>
          <a:prstGeom prst="straightConnector1">
            <a:avLst/>
          </a:prstGeom>
          <a:ln>
            <a:solidFill>
              <a:srgbClr val="CC3300"/>
            </a:solidFill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959287" y="5193057"/>
            <a:ext cx="9806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hlava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38022" y="5827990"/>
            <a:ext cx="9396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noha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993726" y="5454667"/>
            <a:ext cx="82266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trup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084168" y="5935435"/>
            <a:ext cx="84619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ocas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568879" y="5977887"/>
            <a:ext cx="104708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křídlo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486080" y="5425693"/>
            <a:ext cx="105695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zobák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Vyber, co patří do krmítka pro ptáky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 polož to do něj.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627313" y="2133600"/>
            <a:ext cx="3529012" cy="3095625"/>
          </a:xfrm>
          <a:prstGeom prst="rect">
            <a:avLst/>
          </a:prstGeom>
          <a:solidFill>
            <a:srgbClr val="D2A578"/>
          </a:solidFill>
          <a:ln w="76200">
            <a:solidFill>
              <a:srgbClr val="6633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1692275" y="1143000"/>
            <a:ext cx="5327650" cy="990600"/>
          </a:xfrm>
          <a:prstGeom prst="triangle">
            <a:avLst/>
          </a:prstGeom>
          <a:solidFill>
            <a:srgbClr val="D2A578"/>
          </a:solidFill>
          <a:ln w="76200">
            <a:solidFill>
              <a:srgbClr val="6633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95738" y="5229225"/>
            <a:ext cx="647700" cy="1628775"/>
          </a:xfrm>
          <a:prstGeom prst="rect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3843" y="5401254"/>
            <a:ext cx="274004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rozdrcené ořechy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6566" y="3253053"/>
            <a:ext cx="55656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lůj</a:t>
            </a:r>
          </a:p>
        </p:txBody>
      </p:sp>
      <p:sp>
        <p:nvSpPr>
          <p:cNvPr id="9" name="Obdélník 8"/>
          <p:cNvSpPr/>
          <p:nvPr/>
        </p:nvSpPr>
        <p:spPr>
          <a:xfrm>
            <a:off x="413302" y="6043600"/>
            <a:ext cx="237058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kousky salámu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0242" y="2348880"/>
            <a:ext cx="220015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strouhaný sýr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0608" y="4005064"/>
            <a:ext cx="22658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ovesné vločky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900" y="1092204"/>
            <a:ext cx="28119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semena slunečnic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31001" y="2253454"/>
            <a:ext cx="155183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těstoviny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660232" y="3068960"/>
            <a:ext cx="16515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brambory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527799" y="5139644"/>
            <a:ext cx="21133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slané tyčinky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79561" y="6044923"/>
            <a:ext cx="31607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rozlámaná čokoláda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584467" y="3895854"/>
            <a:ext cx="8274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mák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034604" y="1266981"/>
            <a:ext cx="102829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proso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http://www.clker.com/cliparts/m/4/O/k/s/W/a-flying-pigeon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30525" y="5632450"/>
            <a:ext cx="1779588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Pravdivé věty označ usměvavým smajlíkem,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nepravdivé zamračeným.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667625" y="674688"/>
            <a:ext cx="1368425" cy="262572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667625" y="4043363"/>
            <a:ext cx="1368425" cy="2625725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9462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23263" y="590073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08913" y="539273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47075" y="5000625"/>
            <a:ext cx="538163" cy="53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55013" y="421798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4" descr="http://www.clker.com/cliparts/d/b/9/e/1194986459994010940smiley102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08913" y="4529138"/>
            <a:ext cx="538162" cy="53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34375" y="123507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85100" y="1730375"/>
            <a:ext cx="557213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67638" y="746125"/>
            <a:ext cx="555625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77163" y="2581275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2" descr="http://www.clker.com/cliparts/d/e/7/3/11949864581583801855smiley1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55013" y="2098675"/>
            <a:ext cx="557212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2" descr="http://www.clker.com/cliparts/6/5/b/f/11949864691020941855smiley114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62888" y="3200400"/>
            <a:ext cx="1030287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137416" y="3696534"/>
            <a:ext cx="888841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Kukačka snáší vejce do cizích hnízd.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16092" y="3117468"/>
            <a:ext cx="8909742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Sova loví ve dne.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68850" y="1516917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Sova a orel jsou dravci.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68851" y="4216222"/>
            <a:ext cx="87853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Kachny a husy žijí u vody.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70998" y="2022604"/>
            <a:ext cx="8782703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Vlaštovky se živí hmyzem.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53687" y="2594248"/>
            <a:ext cx="8979651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Ptáci rodí živá mláďata.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88961" y="4739442"/>
            <a:ext cx="87853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Orel se živí zrním.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58758" y="5277754"/>
            <a:ext cx="8785328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Pěnice a kos jsou zpěvní ptáci.</a:t>
            </a:r>
          </a:p>
        </p:txBody>
      </p:sp>
      <p:pic>
        <p:nvPicPr>
          <p:cNvPr id="19481" name="Picture 2" descr="http://www.clker.com/cliparts/i/z/W/T/7/l/owl-hi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1450" y="61913"/>
            <a:ext cx="917575" cy="145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tx2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2013-02-05].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sova</a:t>
            </a:r>
            <a:r>
              <a:rPr lang="cs-CZ" sz="1600" dirty="0"/>
              <a:t>		http://www.clker.com/clipart-owl-1.html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tukan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www.clker.com/clipart-toucan.html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o</a:t>
            </a:r>
            <a:r>
              <a:rPr lang="cs-CZ" sz="1600" dirty="0" smtClean="0"/>
              <a:t>rel	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www.clker.com/clipart-eagle-4.html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sova </a:t>
            </a:r>
            <a:r>
              <a:rPr lang="cs-CZ" sz="1600" dirty="0"/>
              <a:t>2		http://www.clker.com/clipart-66211.html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v</a:t>
            </a:r>
            <a:r>
              <a:rPr lang="cs-CZ" sz="1600" dirty="0" smtClean="0"/>
              <a:t>laštovka	</a:t>
            </a:r>
            <a:r>
              <a:rPr lang="cs-CZ" sz="1600" dirty="0"/>
              <a:t>	http://</a:t>
            </a:r>
            <a:r>
              <a:rPr lang="cs-CZ" sz="1600" dirty="0" smtClean="0"/>
              <a:t>www.clker.com/clipart-swallow-2.html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o</a:t>
            </a:r>
            <a:r>
              <a:rPr lang="cs-CZ" sz="1600" dirty="0" smtClean="0"/>
              <a:t>rel </a:t>
            </a:r>
            <a:r>
              <a:rPr lang="cs-CZ" sz="1600" dirty="0"/>
              <a:t>2		http://www.clker.com/clipart-eagle-5.html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labuť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www.clker.com/clipart-11361.html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čáp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www.clker.com/clipart-160125.html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kachna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www.clker.com/clipart-walking-duck.html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kos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www.clker.com/clipart-blackbird-1.html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ták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www.clker.com/clipart-bird-3.html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smiley úsměv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://www.clker.com/clipart-4244.html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smiley zamračený	http://</a:t>
            </a:r>
            <a:r>
              <a:rPr lang="cs-CZ" sz="1600" dirty="0" smtClean="0"/>
              <a:t>www.clker.com/clipart-4245.html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miley </a:t>
            </a:r>
            <a:r>
              <a:rPr lang="cs-CZ" sz="1600" dirty="0"/>
              <a:t>otázka	http://</a:t>
            </a:r>
            <a:r>
              <a:rPr lang="cs-CZ" sz="1600" dirty="0" smtClean="0"/>
              <a:t>www.clker.com/clipart-4257.html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letící </a:t>
            </a:r>
            <a:r>
              <a:rPr lang="cs-CZ" sz="1600" dirty="0"/>
              <a:t>holub		http://www.clker.com/clipart-a-flying-pigeon.html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13738" y="6092825"/>
            <a:ext cx="74136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191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56</cp:revision>
  <dcterms:created xsi:type="dcterms:W3CDTF">2013-02-14T18:54:53Z</dcterms:created>
  <dcterms:modified xsi:type="dcterms:W3CDTF">2013-03-07T16:29:05Z</dcterms:modified>
</cp:coreProperties>
</file>