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67" r:id="rId4"/>
    <p:sldId id="26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3" autoAdjust="0"/>
    <p:restoredTop sz="94660"/>
  </p:normalViewPr>
  <p:slideViewPr>
    <p:cSldViewPr>
      <p:cViewPr varScale="1">
        <p:scale>
          <a:sx n="81" d="100"/>
          <a:sy n="81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VY_32_INOVACE_03_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Baroko v hudbě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</a:t>
            </a:r>
          </a:p>
          <a:p>
            <a:endParaRPr lang="cs-CZ" dirty="0" smtClean="0"/>
          </a:p>
          <a:p>
            <a:r>
              <a:rPr lang="cs-CZ" dirty="0" smtClean="0"/>
              <a:t>Klíčová slova: hudba, skladba, hlas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Barokní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barokní hudbě se na rozdíl od renesance neobjevují pouze vícehlasé skladby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časté jsou i skladby pro jeden hlas (ať už pro zpěváka, nebo hráče na hudební nástroj) s doprovodem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melodie  bývala velmi citová, klenutá, doplněná řadou ozdob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významnou novinku znamenalo prosazení nových </a:t>
            </a:r>
            <a:br>
              <a:rPr lang="cs-CZ" dirty="0" smtClean="0"/>
            </a:br>
            <a:r>
              <a:rPr lang="cs-CZ" dirty="0" smtClean="0"/>
              <a:t>tónin – durových a mollových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Po</a:t>
            </a:r>
            <a:r>
              <a:rPr lang="cs-CZ" dirty="0" smtClean="0"/>
              <a:t>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[1]</a:t>
            </a:r>
            <a:r>
              <a:rPr lang="cs-CZ" sz="2000" dirty="0" smtClean="0"/>
              <a:t>	 	CHARALAMBIDIS, </a:t>
            </a:r>
            <a:r>
              <a:rPr lang="cs-CZ" sz="2000" dirty="0" err="1" smtClean="0"/>
              <a:t>Alexandros</a:t>
            </a:r>
            <a:r>
              <a:rPr lang="cs-CZ" sz="2000" dirty="0" smtClean="0"/>
              <a:t>. Hudební výchova pro 8. ročník základní 	školy.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1998, s. 85-86. 	ISBN 80-7235-041-2.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1078</TotalTime>
  <Words>82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Snímek 1</vt:lpstr>
      <vt:lpstr>Anotace</vt:lpstr>
      <vt:lpstr>Barokní hudba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2013-03-14T18:42:41Z</dcterms:modified>
</cp:coreProperties>
</file>