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2" r:id="rId2"/>
    <p:sldId id="293" r:id="rId3"/>
    <p:sldId id="294" r:id="rId4"/>
    <p:sldId id="295" r:id="rId5"/>
    <p:sldId id="29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3" autoAdjust="0"/>
    <p:restoredTop sz="94660"/>
  </p:normalViewPr>
  <p:slideViewPr>
    <p:cSldViewPr>
      <p:cViewPr varScale="1">
        <p:scale>
          <a:sx n="81" d="100"/>
          <a:sy n="81" d="100"/>
        </p:scale>
        <p:origin x="-103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d0l3YIThgI" TargetMode="External"/><Relationship Id="rId2" Type="http://schemas.openxmlformats.org/officeDocument/2006/relationships/hyperlink" Target="http://www.youtube.com/watch?v=DidEch0H0N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976" y="357166"/>
            <a:ext cx="8001024" cy="2857520"/>
          </a:xfrm>
        </p:spPr>
        <p:txBody>
          <a:bodyPr>
            <a:normAutofit/>
          </a:bodyPr>
          <a:lstStyle/>
          <a:p>
            <a:r>
              <a:rPr lang="cs-CZ" sz="3000" b="1" dirty="0" smtClean="0"/>
              <a:t>Název školy:	Základní škola </a:t>
            </a:r>
            <a:r>
              <a:rPr lang="cs-CZ" sz="3000" b="1" dirty="0" err="1" smtClean="0"/>
              <a:t>Netvořice</a:t>
            </a:r>
            <a:endParaRPr lang="cs-CZ" sz="3000" b="1" dirty="0" smtClean="0"/>
          </a:p>
          <a:p>
            <a:r>
              <a:rPr lang="cs-CZ" sz="3000" b="1" dirty="0" smtClean="0"/>
              <a:t>Autor:		Mgr. Ludmila </a:t>
            </a:r>
            <a:r>
              <a:rPr lang="cs-CZ" sz="3000" b="1" dirty="0" err="1" smtClean="0"/>
              <a:t>Vodehnalová</a:t>
            </a:r>
            <a:endParaRPr lang="cs-CZ" sz="3000" b="1" dirty="0" smtClean="0"/>
          </a:p>
          <a:p>
            <a:r>
              <a:rPr lang="cs-CZ" sz="3000" b="1" dirty="0" smtClean="0"/>
              <a:t>Název:		VY_32_INOVACE_0</a:t>
            </a:r>
            <a:r>
              <a:rPr lang="en-US" sz="3000" b="1" dirty="0" smtClean="0"/>
              <a:t>8</a:t>
            </a:r>
            <a:r>
              <a:rPr lang="cs-CZ" sz="3000" b="1" dirty="0" smtClean="0"/>
              <a:t>_</a:t>
            </a:r>
          </a:p>
          <a:p>
            <a:r>
              <a:rPr lang="cs-CZ" sz="3000" b="1" dirty="0" smtClean="0"/>
              <a:t>Téma:		Baroko</a:t>
            </a:r>
          </a:p>
          <a:p>
            <a:r>
              <a:rPr lang="cs-CZ" sz="3000" b="1" dirty="0" smtClean="0"/>
              <a:t>Č. projektu:		OP VK 1.4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57356" y="414338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Antonio Vivaldi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</a:t>
            </a:r>
            <a:r>
              <a:rPr lang="cs-CZ" smtClean="0"/>
              <a:t>interaktivní </a:t>
            </a:r>
            <a:r>
              <a:rPr lang="cs-CZ" smtClean="0"/>
              <a:t>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</a:t>
            </a:r>
            <a:r>
              <a:rPr lang="cs-CZ" dirty="0" err="1" smtClean="0"/>
              <a:t>Vivaldi</a:t>
            </a:r>
            <a:r>
              <a:rPr lang="cs-CZ" dirty="0" smtClean="0"/>
              <a:t>, hudební skladatel, Čtvero ročních dob 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Antonio </a:t>
            </a:r>
            <a:r>
              <a:rPr lang="en-US" dirty="0" err="1" smtClean="0"/>
              <a:t>vivaldi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785926"/>
            <a:ext cx="3357586" cy="4014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42910" y="5857892"/>
            <a:ext cx="35004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1: Antonio </a:t>
            </a:r>
            <a:r>
              <a:rPr lang="cs-CZ" sz="1400" b="1" dirty="0" err="1" smtClean="0"/>
              <a:t>Vivaldi</a:t>
            </a:r>
            <a:r>
              <a:rPr lang="cs-CZ" sz="1400" b="1" dirty="0" smtClean="0"/>
              <a:t> </a:t>
            </a:r>
            <a:r>
              <a:rPr lang="en-US" sz="1400" b="1" dirty="0" smtClean="0"/>
              <a:t>[1]</a:t>
            </a:r>
            <a:endParaRPr lang="cs-CZ" sz="1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9124" y="2786058"/>
            <a:ext cx="4000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Rounded MT Bold" pitchFamily="34" charset="0"/>
                <a:cs typeface="Aharoni" pitchFamily="2" charset="-79"/>
              </a:rPr>
              <a:t>*     r. 1678 v Benátkách (Itálie)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9124" y="4071942"/>
            <a:ext cx="4286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Rounded MT Bold" pitchFamily="34" charset="0"/>
                <a:cs typeface="Aharoni" pitchFamily="2" charset="-79"/>
              </a:rPr>
              <a:t>†    r. 1741 ve Vídní (Rakousko)</a:t>
            </a:r>
            <a:endParaRPr lang="cs-CZ" sz="20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italský kněz, hudební skladatel a houslový virtuos</a:t>
            </a:r>
            <a:r>
              <a:rPr lang="en-US" dirty="0" smtClean="0"/>
              <a:t> 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nejznámější dílo je soubor čtyř houslových koncertů = Čtvero ročních dob</a:t>
            </a:r>
            <a:r>
              <a:rPr lang="en-US" dirty="0" smtClean="0"/>
              <a:t> [2]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ukázka: </a:t>
            </a:r>
            <a:r>
              <a:rPr lang="cs-CZ" b="1" i="1" dirty="0" smtClean="0"/>
              <a:t>Čtvero ročních dob, JARO</a:t>
            </a:r>
          </a:p>
          <a:p>
            <a:pPr>
              <a:buNone/>
            </a:pPr>
            <a:r>
              <a:rPr lang="cs-CZ" sz="2700" dirty="0" smtClean="0">
                <a:hlinkClick r:id="rId2"/>
              </a:rPr>
              <a:t>http://www.</a:t>
            </a:r>
            <a:r>
              <a:rPr lang="cs-CZ" sz="2700" dirty="0" err="1" smtClean="0">
                <a:hlinkClick r:id="rId2"/>
              </a:rPr>
              <a:t>youtube.com</a:t>
            </a:r>
            <a:r>
              <a:rPr lang="cs-CZ" sz="2700" dirty="0" smtClean="0">
                <a:hlinkClick r:id="rId2"/>
              </a:rPr>
              <a:t>/</a:t>
            </a:r>
            <a:r>
              <a:rPr lang="cs-CZ" sz="2700" dirty="0" err="1" smtClean="0">
                <a:hlinkClick r:id="rId2"/>
              </a:rPr>
              <a:t>watch</a:t>
            </a:r>
            <a:r>
              <a:rPr lang="cs-CZ" sz="2700" dirty="0" smtClean="0">
                <a:hlinkClick r:id="rId2"/>
              </a:rPr>
              <a:t>?v=DidEch0H0NE</a:t>
            </a:r>
            <a:endParaRPr lang="cs-CZ" sz="2700" dirty="0" smtClean="0"/>
          </a:p>
          <a:p>
            <a:pPr>
              <a:buNone/>
            </a:pPr>
            <a:endParaRPr lang="cs-CZ" b="1" i="1" dirty="0" smtClean="0"/>
          </a:p>
          <a:p>
            <a:r>
              <a:rPr lang="cs-CZ" b="1" i="1" dirty="0" smtClean="0"/>
              <a:t>Ukázka: Čtvero ročních dob, PODZIM</a:t>
            </a:r>
          </a:p>
          <a:p>
            <a:pPr>
              <a:buNone/>
            </a:pPr>
            <a:r>
              <a:rPr lang="cs-CZ" sz="2700" dirty="0" smtClean="0">
                <a:hlinkClick r:id="rId3"/>
              </a:rPr>
              <a:t>http://www.</a:t>
            </a:r>
            <a:r>
              <a:rPr lang="cs-CZ" sz="2700" dirty="0" err="1" smtClean="0">
                <a:hlinkClick r:id="rId3"/>
              </a:rPr>
              <a:t>youtube.com</a:t>
            </a:r>
            <a:r>
              <a:rPr lang="cs-CZ" sz="2700" dirty="0" smtClean="0">
                <a:hlinkClick r:id="rId3"/>
              </a:rPr>
              <a:t>/</a:t>
            </a:r>
            <a:r>
              <a:rPr lang="cs-CZ" sz="2700" dirty="0" err="1" smtClean="0">
                <a:hlinkClick r:id="rId3"/>
              </a:rPr>
              <a:t>watch</a:t>
            </a:r>
            <a:r>
              <a:rPr lang="cs-CZ" sz="2700" dirty="0" smtClean="0">
                <a:hlinkClick r:id="rId3"/>
              </a:rPr>
              <a:t>?v=6d0l3YIThgI</a:t>
            </a:r>
            <a:endParaRPr lang="cs-CZ" sz="2700" dirty="0" smtClean="0"/>
          </a:p>
          <a:p>
            <a:pPr>
              <a:buNone/>
            </a:pPr>
            <a:endParaRPr lang="cs-CZ" sz="2700" dirty="0" smtClean="0"/>
          </a:p>
          <a:p>
            <a:pPr>
              <a:buNone/>
            </a:pPr>
            <a:endParaRPr lang="cs-CZ" sz="2500" dirty="0" smtClean="0"/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sz="2000" dirty="0" smtClean="0"/>
              <a:t>[1] 	Antonio Vivaldi. In: Wikipedia: the free encyclopedia [online]. San 	Francisco (CA): Wikimedia Foundation, 2012 [cit. 2013-01-05]. 	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http://cs.wikipedia.org/wiki/Antonio_Vivaldi</a:t>
            </a:r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[2]		Antonio Vivaldi. In: Wikipedia: the free encyclopedia [online]. San 	Francisco (CA): Wikimedia Foundation, 2005, 2012-12-28 [cit. 2013-	01-05].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http://cs.wikipedia.org/wiki/Antonio_Vivaldi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1077</TotalTime>
  <Words>99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Snímek 1</vt:lpstr>
      <vt:lpstr>Anotace</vt:lpstr>
      <vt:lpstr>Antonio vivaldi</vt:lpstr>
      <vt:lpstr>Antonio vivaldi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71</cp:revision>
  <dcterms:created xsi:type="dcterms:W3CDTF">2013-01-03T08:50:07Z</dcterms:created>
  <dcterms:modified xsi:type="dcterms:W3CDTF">2013-03-14T18:48:53Z</dcterms:modified>
</cp:coreProperties>
</file>