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65" r:id="rId2"/>
    <p:sldId id="266" r:id="rId3"/>
    <p:sldId id="267" r:id="rId4"/>
    <p:sldId id="268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04" autoAdjust="0"/>
    <p:restoredTop sz="86397" autoAdjust="0"/>
  </p:normalViewPr>
  <p:slideViewPr>
    <p:cSldViewPr>
      <p:cViewPr>
        <p:scale>
          <a:sx n="70" d="100"/>
          <a:sy n="70" d="100"/>
        </p:scale>
        <p:origin x="-1308" y="-17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16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760E96E-DDAD-4206-B998-57904B8139C0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8C138BF-9F5D-4B7C-A6FE-820A354141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60E96E-DDAD-4206-B998-57904B8139C0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8C138BF-9F5D-4B7C-A6FE-820A354141A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60E96E-DDAD-4206-B998-57904B8139C0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8C138BF-9F5D-4B7C-A6FE-820A354141A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60E96E-DDAD-4206-B998-57904B8139C0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8C138BF-9F5D-4B7C-A6FE-820A354141A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60E96E-DDAD-4206-B998-57904B8139C0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8C138BF-9F5D-4B7C-A6FE-820A354141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60E96E-DDAD-4206-B998-57904B8139C0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8C138BF-9F5D-4B7C-A6FE-820A354141A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60E96E-DDAD-4206-B998-57904B8139C0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8C138BF-9F5D-4B7C-A6FE-820A354141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760E96E-DDAD-4206-B998-57904B8139C0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8C138BF-9F5D-4B7C-A6FE-820A354141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760E96E-DDAD-4206-B998-57904B8139C0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68C138BF-9F5D-4B7C-A6FE-820A354141A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60E96E-DDAD-4206-B998-57904B8139C0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8C138BF-9F5D-4B7C-A6FE-820A354141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60E96E-DDAD-4206-B998-57904B8139C0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8C138BF-9F5D-4B7C-A6FE-820A354141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760E96E-DDAD-4206-B998-57904B8139C0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68C138BF-9F5D-4B7C-A6FE-820A354141A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subTitle" idx="1"/>
          </p:nvPr>
        </p:nvSpPr>
        <p:spPr>
          <a:xfrm>
            <a:off x="500034" y="642918"/>
            <a:ext cx="8429684" cy="2786082"/>
          </a:xfrm>
        </p:spPr>
        <p:txBody>
          <a:bodyPr>
            <a:normAutofit/>
          </a:bodyPr>
          <a:lstStyle/>
          <a:p>
            <a:pPr algn="l"/>
            <a:r>
              <a:rPr lang="cs-CZ" b="1" dirty="0" smtClean="0"/>
              <a:t>Název školy:		Základní škola </a:t>
            </a:r>
            <a:r>
              <a:rPr lang="cs-CZ" b="1" dirty="0" err="1" smtClean="0"/>
              <a:t>Netvořice</a:t>
            </a:r>
            <a:endParaRPr lang="cs-CZ" b="1" dirty="0" smtClean="0"/>
          </a:p>
          <a:p>
            <a:pPr algn="l"/>
            <a:r>
              <a:rPr lang="cs-CZ" b="1" dirty="0" smtClean="0"/>
              <a:t>Autor:			Mgr. Ludmila </a:t>
            </a:r>
            <a:r>
              <a:rPr lang="cs-CZ" b="1" dirty="0" err="1" smtClean="0"/>
              <a:t>Vodehnalová</a:t>
            </a:r>
            <a:endParaRPr lang="cs-CZ" b="1" dirty="0" smtClean="0"/>
          </a:p>
          <a:p>
            <a:pPr algn="l"/>
            <a:r>
              <a:rPr lang="cs-CZ" b="1" dirty="0" smtClean="0"/>
              <a:t>Název:			VY_32_INOVACE_0</a:t>
            </a:r>
            <a:r>
              <a:rPr lang="en-US" b="1" dirty="0" smtClean="0"/>
              <a:t>3</a:t>
            </a:r>
            <a:r>
              <a:rPr lang="cs-CZ" b="1" dirty="0" smtClean="0"/>
              <a:t>_</a:t>
            </a:r>
          </a:p>
          <a:p>
            <a:pPr algn="l"/>
            <a:r>
              <a:rPr lang="cs-CZ" b="1" dirty="0" smtClean="0"/>
              <a:t>Téma:			Klasicismus</a:t>
            </a:r>
          </a:p>
          <a:p>
            <a:pPr algn="l"/>
            <a:r>
              <a:rPr lang="cs-CZ" b="1" dirty="0" smtClean="0"/>
              <a:t>Č. projektu:		OP VK 1.4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785918" y="3643314"/>
            <a:ext cx="5407025" cy="1047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Klasicismus v </a:t>
            </a:r>
            <a:r>
              <a:rPr lang="en-US" dirty="0" err="1" smtClean="0"/>
              <a:t>hudb</a:t>
            </a:r>
            <a:r>
              <a:rPr lang="cs-CZ" dirty="0" smtClean="0"/>
              <a:t>ě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DUM je určen pro žáky 8. ročníku dle ŠVP 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	</a:t>
            </a:r>
            <a:r>
              <a:rPr lang="cs-CZ" dirty="0" smtClean="0"/>
              <a:t>Škola pro život ZŠ </a:t>
            </a:r>
            <a:r>
              <a:rPr lang="cs-CZ" dirty="0" err="1" smtClean="0"/>
              <a:t>Netvořice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Hudební výchova</a:t>
            </a:r>
          </a:p>
          <a:p>
            <a:endParaRPr lang="cs-CZ" dirty="0" smtClean="0"/>
          </a:p>
          <a:p>
            <a:r>
              <a:rPr lang="cs-CZ" dirty="0" smtClean="0"/>
              <a:t>Prezentace na </a:t>
            </a:r>
            <a:r>
              <a:rPr lang="cs-CZ" smtClean="0"/>
              <a:t>interaktivní </a:t>
            </a:r>
            <a:r>
              <a:rPr lang="cs-CZ" smtClean="0"/>
              <a:t>tabuli</a:t>
            </a:r>
            <a:br>
              <a:rPr lang="cs-CZ" smtClean="0"/>
            </a:br>
            <a:endParaRPr lang="cs-CZ" dirty="0" smtClean="0"/>
          </a:p>
          <a:p>
            <a:r>
              <a:rPr lang="cs-CZ" dirty="0" smtClean="0"/>
              <a:t>Klíčová slova: hudba, rozum, věda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 hlediska dějin hudby zahrnujeme období klasicismu do rozmezí let </a:t>
            </a:r>
            <a:r>
              <a:rPr lang="cs-CZ" b="1" dirty="0" smtClean="0"/>
              <a:t>1730 – 1820</a:t>
            </a:r>
            <a:r>
              <a:rPr lang="en-US" b="1" dirty="0" smtClean="0"/>
              <a:t> </a:t>
            </a:r>
            <a:r>
              <a:rPr lang="en-US" dirty="0" smtClean="0"/>
              <a:t>[1]</a:t>
            </a: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r>
              <a:rPr lang="cs-CZ" b="1" dirty="0" smtClean="0"/>
              <a:t>znaky </a:t>
            </a:r>
            <a:r>
              <a:rPr lang="cs-CZ" b="1" dirty="0" err="1" smtClean="0"/>
              <a:t>klasicisní</a:t>
            </a:r>
            <a:r>
              <a:rPr lang="cs-CZ" b="1" dirty="0" smtClean="0"/>
              <a:t> hudby: </a:t>
            </a:r>
            <a:r>
              <a:rPr lang="cs-CZ" dirty="0" smtClean="0"/>
              <a:t>uměřenost, vyrovnanost, klidnější melodické linie, důraz na vůdčí melodii, pozornost k dokonalému vybroušení  formy každé skladby</a:t>
            </a:r>
            <a:r>
              <a:rPr lang="en-US" dirty="0" smtClean="0"/>
              <a:t> [1]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vliv rozumu a vědy</a:t>
            </a:r>
            <a:r>
              <a:rPr lang="en-US" dirty="0" smtClean="0"/>
              <a:t> [1]</a:t>
            </a:r>
            <a:endParaRPr lang="cs-CZ" dirty="0" smtClean="0"/>
          </a:p>
          <a:p>
            <a:endParaRPr lang="cs-CZ" dirty="0" smtClean="0"/>
          </a:p>
          <a:p>
            <a:endParaRPr lang="cs-CZ" b="1" dirty="0" smtClean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Klasicisní</a:t>
            </a:r>
            <a:r>
              <a:rPr lang="cs-CZ" dirty="0" smtClean="0"/>
              <a:t> hudba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1400" dirty="0" smtClean="0"/>
              <a:t>[1]</a:t>
            </a:r>
            <a:r>
              <a:rPr lang="cs-CZ" sz="1400" dirty="0" smtClean="0"/>
              <a:t>		CHARALAMBIDIS, </a:t>
            </a:r>
            <a:r>
              <a:rPr lang="cs-CZ" sz="1400" dirty="0" err="1" smtClean="0"/>
              <a:t>Alexandros</a:t>
            </a:r>
            <a:r>
              <a:rPr lang="cs-CZ" sz="1400" dirty="0" smtClean="0"/>
              <a:t>. Hudební výchova pro 8. ročník základní školy. 1. 	</a:t>
            </a:r>
            <a:r>
              <a:rPr lang="cs-CZ" sz="1400" dirty="0" err="1" smtClean="0"/>
              <a:t>vyd</a:t>
            </a:r>
            <a:r>
              <a:rPr lang="cs-CZ" sz="1400" dirty="0" smtClean="0"/>
              <a:t>. Praha: SPN - pedagogické nakladatelství, 1998, s. 101-102. ISBN 80-7235-	041-2.</a:t>
            </a:r>
            <a:endParaRPr lang="cs-CZ" sz="14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 smtClean="0"/>
              <a:t>Pou</a:t>
            </a:r>
            <a:r>
              <a:rPr lang="cs-CZ" dirty="0" smtClean="0"/>
              <a:t>žitá literatura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2137</TotalTime>
  <Words>76</Words>
  <Application>Microsoft Office PowerPoint</Application>
  <PresentationFormat>Předvádění na obrazovce (4:3)</PresentationFormat>
  <Paragraphs>24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Shluk</vt:lpstr>
      <vt:lpstr>Snímek 1</vt:lpstr>
      <vt:lpstr>Anotace</vt:lpstr>
      <vt:lpstr>Klasicisní hudba</vt:lpstr>
      <vt:lpstr>Použitá literatura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klára</dc:creator>
  <cp:lastModifiedBy>Lída</cp:lastModifiedBy>
  <cp:revision>157</cp:revision>
  <dcterms:created xsi:type="dcterms:W3CDTF">2013-01-23T10:30:29Z</dcterms:created>
  <dcterms:modified xsi:type="dcterms:W3CDTF">2013-03-14T19:08:18Z</dcterms:modified>
</cp:coreProperties>
</file>