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9" r:id="rId2"/>
    <p:sldId id="270" r:id="rId3"/>
    <p:sldId id="271" r:id="rId4"/>
    <p:sldId id="272" r:id="rId5"/>
    <p:sldId id="27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04" autoAdjust="0"/>
    <p:restoredTop sz="86397" autoAdjust="0"/>
  </p:normalViewPr>
  <p:slideViewPr>
    <p:cSldViewPr>
      <p:cViewPr>
        <p:scale>
          <a:sx n="70" d="100"/>
          <a:sy n="70" d="100"/>
        </p:scale>
        <p:origin x="-1308" y="-17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16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760E96E-DDAD-4206-B998-57904B8139C0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8C138BF-9F5D-4B7C-A6FE-820A354141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500034" y="642918"/>
            <a:ext cx="8429684" cy="2786082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Název školy:		Základní škola </a:t>
            </a:r>
            <a:r>
              <a:rPr lang="cs-CZ" b="1" dirty="0" err="1" smtClean="0"/>
              <a:t>Netvořice</a:t>
            </a:r>
            <a:endParaRPr lang="cs-CZ" b="1" dirty="0" smtClean="0"/>
          </a:p>
          <a:p>
            <a:pPr algn="l"/>
            <a:r>
              <a:rPr lang="cs-CZ" b="1" dirty="0" smtClean="0"/>
              <a:t>Autor:			Mgr. Ludmila </a:t>
            </a:r>
            <a:r>
              <a:rPr lang="cs-CZ" b="1" dirty="0" err="1" smtClean="0"/>
              <a:t>Vodehnalová</a:t>
            </a:r>
            <a:endParaRPr lang="cs-CZ" b="1" dirty="0" smtClean="0"/>
          </a:p>
          <a:p>
            <a:pPr algn="l"/>
            <a:r>
              <a:rPr lang="cs-CZ" b="1" dirty="0" smtClean="0"/>
              <a:t>Název:			VY_32_INOVACE_04_</a:t>
            </a:r>
          </a:p>
          <a:p>
            <a:pPr algn="l"/>
            <a:r>
              <a:rPr lang="cs-CZ" b="1" dirty="0" smtClean="0"/>
              <a:t>Téma:			Klasicismus</a:t>
            </a:r>
          </a:p>
          <a:p>
            <a:pPr algn="l"/>
            <a:r>
              <a:rPr lang="cs-CZ" b="1" dirty="0" smtClean="0"/>
              <a:t>Č. projektu:		OP VK 1.4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785918" y="364331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Nové hudební druhy a formy v klasicismu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8. ročníku dle ŠVP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cs-CZ" dirty="0" smtClean="0"/>
              <a:t>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endParaRPr lang="cs-CZ" dirty="0" smtClean="0"/>
          </a:p>
          <a:p>
            <a:r>
              <a:rPr lang="cs-CZ" dirty="0" smtClean="0"/>
              <a:t>Prezentace na </a:t>
            </a:r>
            <a:r>
              <a:rPr lang="cs-CZ" smtClean="0"/>
              <a:t>interaktivní </a:t>
            </a:r>
            <a:r>
              <a:rPr lang="cs-CZ" smtClean="0"/>
              <a:t>tabuli</a:t>
            </a:r>
            <a:br>
              <a:rPr lang="cs-CZ" smtClean="0"/>
            </a:br>
            <a:endParaRPr lang="cs-CZ" dirty="0" smtClean="0"/>
          </a:p>
          <a:p>
            <a:r>
              <a:rPr lang="cs-CZ" dirty="0" smtClean="0"/>
              <a:t>Klíčová slova: druh, forma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rozvoj nástrojové hudby – stále silněji se prosazoval klavír, vůdčí roli měly pořád housle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orchestr se rozrostl na symfonické těleso s počtem 35 i 40 hráčů</a:t>
            </a:r>
            <a:r>
              <a:rPr lang="en-US" dirty="0" smtClean="0"/>
              <a:t> [1]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vznik symfonie a smyčcového kvarteta</a:t>
            </a:r>
            <a:r>
              <a:rPr lang="en-US" dirty="0" smtClean="0"/>
              <a:t> [1]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Nové hudební druhy a formy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rozvoj nesmírně oblíbené opery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novinkou byl stále čilejší koncertní život – pořádaly se veřejné koncerty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dále vznikala hudební vydavatelství, protože čilý hudební ruch potřeboval spoustu not</a:t>
            </a:r>
            <a:r>
              <a:rPr lang="en-US" dirty="0" smtClean="0"/>
              <a:t> [1]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Nové hudební druhy a formy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1400" dirty="0" smtClean="0"/>
              <a:t>[1]</a:t>
            </a:r>
            <a:r>
              <a:rPr lang="cs-CZ" sz="1400" dirty="0" smtClean="0"/>
              <a:t> </a:t>
            </a:r>
            <a:r>
              <a:rPr lang="en-US" sz="1400" dirty="0" smtClean="0"/>
              <a:t>	</a:t>
            </a:r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. Hudební výchova pro 8. ročník základní školy. 1. 	</a:t>
            </a:r>
            <a:r>
              <a:rPr lang="cs-CZ" sz="1400" dirty="0" err="1" smtClean="0"/>
              <a:t>vyd</a:t>
            </a:r>
            <a:r>
              <a:rPr lang="cs-CZ" sz="1400" dirty="0" smtClean="0"/>
              <a:t>. Praha: SPN - pedagogické nakladatelství, 1998, s. 10</a:t>
            </a:r>
            <a:r>
              <a:rPr lang="en-US" sz="1400" dirty="0" smtClean="0"/>
              <a:t>2</a:t>
            </a:r>
            <a:r>
              <a:rPr lang="cs-CZ" sz="1400" dirty="0" smtClean="0"/>
              <a:t>-10</a:t>
            </a:r>
            <a:r>
              <a:rPr lang="en-US" sz="1400" dirty="0" smtClean="0"/>
              <a:t>3</a:t>
            </a:r>
            <a:r>
              <a:rPr lang="cs-CZ" sz="1400" dirty="0" smtClean="0"/>
              <a:t>. ISBN 80-7235-	041-2.</a:t>
            </a:r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2137</TotalTime>
  <Words>113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Anotace</vt:lpstr>
      <vt:lpstr>Nové hudební druhy a formy</vt:lpstr>
      <vt:lpstr>Nové hudební druhy a formy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157</cp:revision>
  <dcterms:created xsi:type="dcterms:W3CDTF">2013-01-23T10:30:29Z</dcterms:created>
  <dcterms:modified xsi:type="dcterms:W3CDTF">2013-03-14T19:08:38Z</dcterms:modified>
</cp:coreProperties>
</file>