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1" r:id="rId2"/>
    <p:sldId id="272" r:id="rId3"/>
    <p:sldId id="273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4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</p:showPr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0" d="100"/>
          <a:sy n="100" d="100"/>
        </p:scale>
        <p:origin x="-21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NETVOŘICE, OKRES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PaedDR. Milena Holcnerová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1F4F8BC0-F267-4379-9FE7-6FFC8B64BAD8}">
      <dgm:prSet custT="1"/>
      <dgm:spPr/>
      <dgm:t>
        <a:bodyPr/>
        <a:lstStyle/>
        <a:p>
          <a:pPr algn="l" rtl="0"/>
          <a:r>
            <a:rPr lang="cs-CZ" sz="2000" dirty="0" smtClean="0"/>
            <a:t>TEMA: ANIMALS IN WILDLIFE</a:t>
          </a:r>
          <a:endParaRPr lang="cs-CZ" sz="2000" dirty="0"/>
        </a:p>
      </dgm:t>
    </dgm:pt>
    <dgm:pt modelId="{CB4349C9-2857-43D8-BECE-A7FF7EDF9F3E}" type="parTrans" cxnId="{D456404D-DD79-4BF5-8214-F6F5ABDDCEE7}">
      <dgm:prSet/>
      <dgm:spPr/>
      <dgm:t>
        <a:bodyPr/>
        <a:lstStyle/>
        <a:p>
          <a:endParaRPr lang="cs-CZ"/>
        </a:p>
      </dgm:t>
    </dgm:pt>
    <dgm:pt modelId="{25908343-600B-4CFF-BE0F-46682F86F066}" type="sibTrans" cxnId="{D456404D-DD79-4BF5-8214-F6F5ABDDCEE7}">
      <dgm:prSet/>
      <dgm:spPr/>
      <dgm:t>
        <a:bodyPr/>
        <a:lstStyle/>
        <a:p>
          <a:endParaRPr lang="cs-CZ"/>
        </a:p>
      </dgm:t>
    </dgm:pt>
    <dgm:pt modelId="{1AE9165A-6B70-4FFD-A49C-881BF73B4F04}">
      <dgm:prSet custT="1"/>
      <dgm:spPr/>
      <dgm:t>
        <a:bodyPr/>
        <a:lstStyle/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r>
            <a:rPr lang="cs-CZ" sz="2000" smtClean="0"/>
            <a:t>NÁZEV:VY_22_INOVACE_06_AJ3</a:t>
          </a:r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/>
        </a:p>
      </dgm:t>
    </dgm:pt>
    <dgm:pt modelId="{8F0B57C3-B09F-4B25-851F-DEBA3916737F}" type="sibTrans" cxnId="{50DF55ED-24F0-44E3-BFC8-D522DAA35070}">
      <dgm:prSet/>
      <dgm:spPr/>
      <dgm:t>
        <a:bodyPr/>
        <a:lstStyle/>
        <a:p>
          <a:endParaRPr lang="cs-CZ"/>
        </a:p>
      </dgm:t>
    </dgm:pt>
    <dgm:pt modelId="{1C4D8070-D097-47CB-B3BF-5E973F4CB0A3}" type="parTrans" cxnId="{50DF55ED-24F0-44E3-BFC8-D522DAA35070}">
      <dgm:prSet/>
      <dgm:spPr/>
      <dgm:t>
        <a:bodyPr/>
        <a:lstStyle/>
        <a:p>
          <a:endParaRPr lang="cs-CZ"/>
        </a:p>
      </dgm:t>
    </dgm:pt>
    <dgm:pt modelId="{26CBEA56-8CFD-48C0-BD6E-2EB16B1FBF42}">
      <dgm:prSet custT="1"/>
      <dgm:spPr/>
      <dgm:t>
        <a:bodyPr/>
        <a:lstStyle/>
        <a:p>
          <a:pPr algn="l" rtl="0"/>
          <a:r>
            <a:rPr lang="cs-CZ" sz="2000" dirty="0" smtClean="0"/>
            <a:t>ČÍSLO PROJEKTU: OPVK 1.4</a:t>
          </a:r>
          <a:endParaRPr lang="cs-CZ" sz="2000" dirty="0"/>
        </a:p>
      </dgm:t>
    </dgm:pt>
    <dgm:pt modelId="{3D39C259-0E3C-4B23-BB35-4844AECFFF4A}" type="parTrans" cxnId="{BC9677F5-E413-439B-BB47-42AA4BD3B1D3}">
      <dgm:prSet/>
      <dgm:spPr/>
      <dgm:t>
        <a:bodyPr/>
        <a:lstStyle/>
        <a:p>
          <a:endParaRPr lang="cs-CZ"/>
        </a:p>
      </dgm:t>
    </dgm:pt>
    <dgm:pt modelId="{A258AB0E-CCAC-4606-ADD8-E16B638C211B}" type="sibTrans" cxnId="{BC9677F5-E413-439B-BB47-42AA4BD3B1D3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71A10DEB-455E-4133-A618-0A0EE82A21E3}" type="pres">
      <dgm:prSet presAssocID="{1AE9165A-6B70-4FFD-A49C-881BF73B4F04}" presName="vertSpace3" presStyleLbl="node1" presStyleIdx="1" presStyleCnt="5"/>
      <dgm:spPr/>
    </dgm:pt>
    <dgm:pt modelId="{DA6A876D-6D25-492F-8BDC-9AE6A6CFB1FA}" type="pres">
      <dgm:prSet presAssocID="{1AE9165A-6B70-4FFD-A49C-881BF73B4F04}" presName="circle3" presStyleLbl="node1" presStyleIdx="2" presStyleCnt="5"/>
      <dgm:spPr/>
    </dgm:pt>
    <dgm:pt modelId="{A9F01C16-B5C0-47B0-9750-F7E5E11674A0}" type="pres">
      <dgm:prSet presAssocID="{1AE9165A-6B70-4FFD-A49C-881BF73B4F04}" presName="rect3" presStyleLbl="alignAcc1" presStyleIdx="2" presStyleCnt="5"/>
      <dgm:spPr/>
      <dgm:t>
        <a:bodyPr/>
        <a:lstStyle/>
        <a:p>
          <a:endParaRPr lang="cs-CZ"/>
        </a:p>
      </dgm:t>
    </dgm:pt>
    <dgm:pt modelId="{5C0CF724-3222-4429-B09A-F154A62FD507}" type="pres">
      <dgm:prSet presAssocID="{1F4F8BC0-F267-4379-9FE7-6FFC8B64BAD8}" presName="vertSpace4" presStyleLbl="node1" presStyleIdx="2" presStyleCnt="5"/>
      <dgm:spPr/>
    </dgm:pt>
    <dgm:pt modelId="{71A5FEA7-FE77-4220-960F-2AB7AE466FE5}" type="pres">
      <dgm:prSet presAssocID="{1F4F8BC0-F267-4379-9FE7-6FFC8B64BAD8}" presName="circle4" presStyleLbl="node1" presStyleIdx="3" presStyleCnt="5"/>
      <dgm:spPr/>
    </dgm:pt>
    <dgm:pt modelId="{C8857ABF-5052-4733-A46C-0F8B764FF76F}" type="pres">
      <dgm:prSet presAssocID="{1F4F8BC0-F267-4379-9FE7-6FFC8B64BAD8}" presName="rect4" presStyleLbl="alignAcc1" presStyleIdx="3" presStyleCnt="5"/>
      <dgm:spPr/>
      <dgm:t>
        <a:bodyPr/>
        <a:lstStyle/>
        <a:p>
          <a:endParaRPr lang="cs-CZ"/>
        </a:p>
      </dgm:t>
    </dgm:pt>
    <dgm:pt modelId="{1839E65E-6E97-41D2-A171-98C033275D27}" type="pres">
      <dgm:prSet presAssocID="{26CBEA56-8CFD-48C0-BD6E-2EB16B1FBF42}" presName="vertSpace5" presStyleLbl="node1" presStyleIdx="3" presStyleCnt="5"/>
      <dgm:spPr/>
    </dgm:pt>
    <dgm:pt modelId="{914F10DC-A7FA-462B-9334-03354AC7EA9F}" type="pres">
      <dgm:prSet presAssocID="{26CBEA56-8CFD-48C0-BD6E-2EB16B1FBF42}" presName="circle5" presStyleLbl="node1" presStyleIdx="4" presStyleCnt="5"/>
      <dgm:spPr/>
    </dgm:pt>
    <dgm:pt modelId="{5583D5C5-FAFF-4548-819C-80E289F73770}" type="pres">
      <dgm:prSet presAssocID="{26CBEA56-8CFD-48C0-BD6E-2EB16B1FBF42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3627E9-8FC8-4A2F-B3EA-FAE798EF81D8}" type="pres">
      <dgm:prSet presAssocID="{1AE9165A-6B70-4FFD-A49C-881BF73B4F0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17154CD-D9A9-4968-AD11-1207A3C4C00A}" type="pres">
      <dgm:prSet presAssocID="{1F4F8BC0-F267-4379-9FE7-6FFC8B64BAD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2E1E9E3-D1F0-4866-9424-7ECC0DD990BC}" type="pres">
      <dgm:prSet presAssocID="{26CBEA56-8CFD-48C0-BD6E-2EB16B1FBF42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3D7DCFD-31FC-4EF8-AEDE-45ACF04CEA3B}" type="presOf" srcId="{D1D4F407-5343-4D3F-B5B9-D407B03CAEB4}" destId="{D005CE8C-CC26-4C3E-AC11-E15060ECD759}" srcOrd="0" destOrd="0" presId="urn:microsoft.com/office/officeart/2005/8/layout/target3"/>
    <dgm:cxn modelId="{BC9677F5-E413-439B-BB47-42AA4BD3B1D3}" srcId="{757F3AB3-0718-4624-B441-E567A8F0AB56}" destId="{26CBEA56-8CFD-48C0-BD6E-2EB16B1FBF42}" srcOrd="4" destOrd="0" parTransId="{3D39C259-0E3C-4B23-BB35-4844AECFFF4A}" sibTransId="{A258AB0E-CCAC-4606-ADD8-E16B638C211B}"/>
    <dgm:cxn modelId="{ED8F718B-078D-41B1-807B-1ADE689CA711}" type="presOf" srcId="{26CBEA56-8CFD-48C0-BD6E-2EB16B1FBF42}" destId="{5583D5C5-FAFF-4548-819C-80E289F73770}" srcOrd="0" destOrd="0" presId="urn:microsoft.com/office/officeart/2005/8/layout/target3"/>
    <dgm:cxn modelId="{B767F123-3DD5-4C41-AE40-94467E7A0E4B}" type="presOf" srcId="{26CBEA56-8CFD-48C0-BD6E-2EB16B1FBF42}" destId="{92E1E9E3-D1F0-4866-9424-7ECC0DD990BC}" srcOrd="1" destOrd="0" presId="urn:microsoft.com/office/officeart/2005/8/layout/target3"/>
    <dgm:cxn modelId="{449EC4BF-68EF-41BD-9C62-1D17FE8BF0B3}" type="presOf" srcId="{D1B46980-6531-4606-95E6-44980827E919}" destId="{2BE915AB-18AA-4053-B92C-3BFC9ED204BB}" srcOrd="1" destOrd="0" presId="urn:microsoft.com/office/officeart/2005/8/layout/target3"/>
    <dgm:cxn modelId="{5951D8DE-DBB9-4198-A394-5C34966371AB}" type="presOf" srcId="{757F3AB3-0718-4624-B441-E567A8F0AB56}" destId="{333A1088-737F-45CB-B68E-254E46348037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E880BC0-B6B6-41B7-A98C-D0D49E78646C}" type="presOf" srcId="{1AE9165A-6B70-4FFD-A49C-881BF73B4F04}" destId="{A9F01C16-B5C0-47B0-9750-F7E5E11674A0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50DF55ED-24F0-44E3-BFC8-D522DAA35070}" srcId="{757F3AB3-0718-4624-B441-E567A8F0AB56}" destId="{1AE9165A-6B70-4FFD-A49C-881BF73B4F04}" srcOrd="2" destOrd="0" parTransId="{1C4D8070-D097-47CB-B3BF-5E973F4CB0A3}" sibTransId="{8F0B57C3-B09F-4B25-851F-DEBA3916737F}"/>
    <dgm:cxn modelId="{13B71E70-085A-4E44-945B-508F08A75C1D}" type="presOf" srcId="{D1B46980-6531-4606-95E6-44980827E919}" destId="{6140AFEC-043D-4C43-A2F9-D0F5331DF3A3}" srcOrd="0" destOrd="0" presId="urn:microsoft.com/office/officeart/2005/8/layout/target3"/>
    <dgm:cxn modelId="{3A74FF55-ABBF-4053-8802-26D62C19A798}" type="presOf" srcId="{1AE9165A-6B70-4FFD-A49C-881BF73B4F04}" destId="{BD3627E9-8FC8-4A2F-B3EA-FAE798EF81D8}" srcOrd="1" destOrd="0" presId="urn:microsoft.com/office/officeart/2005/8/layout/target3"/>
    <dgm:cxn modelId="{881EEF35-C14A-4102-950B-03F9EDD19275}" type="presOf" srcId="{1F4F8BC0-F267-4379-9FE7-6FFC8B64BAD8}" destId="{017154CD-D9A9-4968-AD11-1207A3C4C00A}" srcOrd="1" destOrd="0" presId="urn:microsoft.com/office/officeart/2005/8/layout/target3"/>
    <dgm:cxn modelId="{0898D391-682C-4720-8155-B9A9580BD17E}" type="presOf" srcId="{D1D4F407-5343-4D3F-B5B9-D407B03CAEB4}" destId="{AED2198E-93D5-4001-81B4-73124B309672}" srcOrd="1" destOrd="0" presId="urn:microsoft.com/office/officeart/2005/8/layout/target3"/>
    <dgm:cxn modelId="{F1562E9E-F5C1-430D-8454-B3B493752690}" type="presOf" srcId="{1F4F8BC0-F267-4379-9FE7-6FFC8B64BAD8}" destId="{C8857ABF-5052-4733-A46C-0F8B764FF76F}" srcOrd="0" destOrd="0" presId="urn:microsoft.com/office/officeart/2005/8/layout/target3"/>
    <dgm:cxn modelId="{D456404D-DD79-4BF5-8214-F6F5ABDDCEE7}" srcId="{757F3AB3-0718-4624-B441-E567A8F0AB56}" destId="{1F4F8BC0-F267-4379-9FE7-6FFC8B64BAD8}" srcOrd="3" destOrd="0" parTransId="{CB4349C9-2857-43D8-BECE-A7FF7EDF9F3E}" sibTransId="{25908343-600B-4CFF-BE0F-46682F86F066}"/>
    <dgm:cxn modelId="{D967A1E4-CCFC-4580-B9DC-7A9D83438BCC}" type="presParOf" srcId="{333A1088-737F-45CB-B68E-254E46348037}" destId="{F5ABB229-8D3B-4694-996A-96F23CF14429}" srcOrd="0" destOrd="0" presId="urn:microsoft.com/office/officeart/2005/8/layout/target3"/>
    <dgm:cxn modelId="{2106E7FB-DAE0-428A-838D-CA9B719DFC02}" type="presParOf" srcId="{333A1088-737F-45CB-B68E-254E46348037}" destId="{F41139FD-01EE-4571-8B17-4FB00FC51163}" srcOrd="1" destOrd="0" presId="urn:microsoft.com/office/officeart/2005/8/layout/target3"/>
    <dgm:cxn modelId="{4EAD714B-C688-4525-8F21-32E18EEFBD61}" type="presParOf" srcId="{333A1088-737F-45CB-B68E-254E46348037}" destId="{D005CE8C-CC26-4C3E-AC11-E15060ECD759}" srcOrd="2" destOrd="0" presId="urn:microsoft.com/office/officeart/2005/8/layout/target3"/>
    <dgm:cxn modelId="{D83388C1-2035-4A94-A927-91BBFE80AE70}" type="presParOf" srcId="{333A1088-737F-45CB-B68E-254E46348037}" destId="{2C702D82-9B77-49B7-9568-BB8EB47C3372}" srcOrd="3" destOrd="0" presId="urn:microsoft.com/office/officeart/2005/8/layout/target3"/>
    <dgm:cxn modelId="{588132DC-AEAE-4A71-864F-7B75741E8AC1}" type="presParOf" srcId="{333A1088-737F-45CB-B68E-254E46348037}" destId="{A52A0455-90FF-4808-ABD0-F02540D31D5A}" srcOrd="4" destOrd="0" presId="urn:microsoft.com/office/officeart/2005/8/layout/target3"/>
    <dgm:cxn modelId="{02251C26-903F-428A-A859-066EFF3CF8B8}" type="presParOf" srcId="{333A1088-737F-45CB-B68E-254E46348037}" destId="{6140AFEC-043D-4C43-A2F9-D0F5331DF3A3}" srcOrd="5" destOrd="0" presId="urn:microsoft.com/office/officeart/2005/8/layout/target3"/>
    <dgm:cxn modelId="{FD80E7CD-3A7C-47E2-8606-837CAABA8CB2}" type="presParOf" srcId="{333A1088-737F-45CB-B68E-254E46348037}" destId="{71A10DEB-455E-4133-A618-0A0EE82A21E3}" srcOrd="6" destOrd="0" presId="urn:microsoft.com/office/officeart/2005/8/layout/target3"/>
    <dgm:cxn modelId="{DE1E47DA-7A43-4B66-8FBE-DAC09A949125}" type="presParOf" srcId="{333A1088-737F-45CB-B68E-254E46348037}" destId="{DA6A876D-6D25-492F-8BDC-9AE6A6CFB1FA}" srcOrd="7" destOrd="0" presId="urn:microsoft.com/office/officeart/2005/8/layout/target3"/>
    <dgm:cxn modelId="{A1164A02-C974-42B6-8B94-27D8EDD8D157}" type="presParOf" srcId="{333A1088-737F-45CB-B68E-254E46348037}" destId="{A9F01C16-B5C0-47B0-9750-F7E5E11674A0}" srcOrd="8" destOrd="0" presId="urn:microsoft.com/office/officeart/2005/8/layout/target3"/>
    <dgm:cxn modelId="{3BE31410-D6E0-4842-83D7-96DB9087F42F}" type="presParOf" srcId="{333A1088-737F-45CB-B68E-254E46348037}" destId="{5C0CF724-3222-4429-B09A-F154A62FD507}" srcOrd="9" destOrd="0" presId="urn:microsoft.com/office/officeart/2005/8/layout/target3"/>
    <dgm:cxn modelId="{51493ED4-2C7A-433F-857A-9CDEB5345185}" type="presParOf" srcId="{333A1088-737F-45CB-B68E-254E46348037}" destId="{71A5FEA7-FE77-4220-960F-2AB7AE466FE5}" srcOrd="10" destOrd="0" presId="urn:microsoft.com/office/officeart/2005/8/layout/target3"/>
    <dgm:cxn modelId="{B82A4680-9184-4630-A3CF-EB735593A760}" type="presParOf" srcId="{333A1088-737F-45CB-B68E-254E46348037}" destId="{C8857ABF-5052-4733-A46C-0F8B764FF76F}" srcOrd="11" destOrd="0" presId="urn:microsoft.com/office/officeart/2005/8/layout/target3"/>
    <dgm:cxn modelId="{646C9698-0F91-4970-8B20-1A84000761E8}" type="presParOf" srcId="{333A1088-737F-45CB-B68E-254E46348037}" destId="{1839E65E-6E97-41D2-A171-98C033275D27}" srcOrd="12" destOrd="0" presId="urn:microsoft.com/office/officeart/2005/8/layout/target3"/>
    <dgm:cxn modelId="{B49949BB-9E79-4D75-9FAA-EB4E378F78DC}" type="presParOf" srcId="{333A1088-737F-45CB-B68E-254E46348037}" destId="{914F10DC-A7FA-462B-9334-03354AC7EA9F}" srcOrd="13" destOrd="0" presId="urn:microsoft.com/office/officeart/2005/8/layout/target3"/>
    <dgm:cxn modelId="{8051B433-E956-4B6B-9C98-F7F1E7784739}" type="presParOf" srcId="{333A1088-737F-45CB-B68E-254E46348037}" destId="{5583D5C5-FAFF-4548-819C-80E289F73770}" srcOrd="14" destOrd="0" presId="urn:microsoft.com/office/officeart/2005/8/layout/target3"/>
    <dgm:cxn modelId="{8D0126B4-3042-45F7-9CF3-5B8D6D7D5F6F}" type="presParOf" srcId="{333A1088-737F-45CB-B68E-254E46348037}" destId="{AED2198E-93D5-4001-81B4-73124B309672}" srcOrd="15" destOrd="0" presId="urn:microsoft.com/office/officeart/2005/8/layout/target3"/>
    <dgm:cxn modelId="{5168546F-00EB-4C65-9D2D-8991FCF49A39}" type="presParOf" srcId="{333A1088-737F-45CB-B68E-254E46348037}" destId="{2BE915AB-18AA-4053-B92C-3BFC9ED204BB}" srcOrd="16" destOrd="0" presId="urn:microsoft.com/office/officeart/2005/8/layout/target3"/>
    <dgm:cxn modelId="{D83FF012-E5A4-438B-AA9B-C355CC3C03E8}" type="presParOf" srcId="{333A1088-737F-45CB-B68E-254E46348037}" destId="{BD3627E9-8FC8-4A2F-B3EA-FAE798EF81D8}" srcOrd="17" destOrd="0" presId="urn:microsoft.com/office/officeart/2005/8/layout/target3"/>
    <dgm:cxn modelId="{C8180EE2-8FF3-4BDE-A19F-E22EA1972720}" type="presParOf" srcId="{333A1088-737F-45CB-B68E-254E46348037}" destId="{017154CD-D9A9-4968-AD11-1207A3C4C00A}" srcOrd="18" destOrd="0" presId="urn:microsoft.com/office/officeart/2005/8/layout/target3"/>
    <dgm:cxn modelId="{AD58BF66-30E5-4386-AF7B-A73400706C2D}" type="presParOf" srcId="{333A1088-737F-45CB-B68E-254E46348037}" destId="{92E1E9E3-D1F0-4866-9424-7ECC0DD990BC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NETVOŘICE, OKRES BENEŠOV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PaedDR. Milena Holcnerová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DA6A876D-6D25-492F-8BDC-9AE6A6CFB1FA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F01C16-B5C0-47B0-9750-F7E5E11674A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NÁZEV:VY_22_INOVACE_06_AJ3</a:t>
          </a: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1273857" y="815268"/>
        <a:ext cx="6498543" cy="407634"/>
      </dsp:txXfrm>
    </dsp:sp>
    <dsp:sp modelId="{71A5FEA7-FE77-4220-960F-2AB7AE466FE5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857ABF-5052-4733-A46C-0F8B764FF76F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ANIMALS IN WILDLIFE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914F10DC-A7FA-462B-9334-03354AC7EA9F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83D5C5-FAFF-4548-819C-80E289F73770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OPVK 1.4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3258CC-E8C0-4DFF-839C-8651F44CE3C7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04A5EE-A1A9-46BC-911F-52D814D51F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3258CC-E8C0-4DFF-839C-8651F44CE3C7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04A5EE-A1A9-46BC-911F-52D814D51F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4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3258CC-E8C0-4DFF-839C-8651F44CE3C7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04A5EE-A1A9-46BC-911F-52D814D51F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3258CC-E8C0-4DFF-839C-8651F44CE3C7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04A5EE-A1A9-46BC-911F-52D814D51F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1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1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3258CC-E8C0-4DFF-839C-8651F44CE3C7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04A5EE-A1A9-46BC-911F-52D814D51F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3258CC-E8C0-4DFF-839C-8651F44CE3C7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04A5EE-A1A9-46BC-911F-52D814D51F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3258CC-E8C0-4DFF-839C-8651F44CE3C7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04A5EE-A1A9-46BC-911F-52D814D51F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1"/>
            <a:ext cx="51117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1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3258CC-E8C0-4DFF-839C-8651F44CE3C7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04A5EE-A1A9-46BC-911F-52D814D51F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3258CC-E8C0-4DFF-839C-8651F44CE3C7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04A5EE-A1A9-46BC-911F-52D814D51F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3258CC-E8C0-4DFF-839C-8651F44CE3C7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04A5EE-A1A9-46BC-911F-52D814D51F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3258CC-E8C0-4DFF-839C-8651F44CE3C7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04A5EE-A1A9-46BC-911F-52D814D51F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3258CC-E8C0-4DFF-839C-8651F44CE3C7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1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504A5EE-A1A9-46BC-911F-52D814D51FD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emf"/><Relationship Id="rId13" Type="http://schemas.openxmlformats.org/officeDocument/2006/relationships/image" Target="../media/image13.emf"/><Relationship Id="rId3" Type="http://schemas.openxmlformats.org/officeDocument/2006/relationships/image" Target="../media/image3.emf"/><Relationship Id="rId7" Type="http://schemas.openxmlformats.org/officeDocument/2006/relationships/image" Target="../media/image7.emf"/><Relationship Id="rId12" Type="http://schemas.openxmlformats.org/officeDocument/2006/relationships/image" Target="../media/image12.emf"/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emf"/><Relationship Id="rId11" Type="http://schemas.openxmlformats.org/officeDocument/2006/relationships/image" Target="../media/image11.emf"/><Relationship Id="rId5" Type="http://schemas.openxmlformats.org/officeDocument/2006/relationships/image" Target="../media/image5.emf"/><Relationship Id="rId10" Type="http://schemas.openxmlformats.org/officeDocument/2006/relationships/image" Target="../media/image10.emf"/><Relationship Id="rId4" Type="http://schemas.openxmlformats.org/officeDocument/2006/relationships/image" Target="../media/image4.emf"/><Relationship Id="rId9" Type="http://schemas.openxmlformats.org/officeDocument/2006/relationships/image" Target="../media/image9.e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e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e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e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emf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emf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76426121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99592" y="1124744"/>
            <a:ext cx="7884368" cy="61247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Materiál je určen pro výuku anglického jazyka v 3</a:t>
            </a:r>
            <a:r>
              <a:rPr lang="cs-CZ" sz="2800" smtClean="0">
                <a:solidFill>
                  <a:prstClr val="black"/>
                </a:solidFill>
                <a:latin typeface="Arial" charset="0"/>
              </a:rPr>
              <a:t>. ročníku </a:t>
            </a: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ZŠ.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Obsahuje obrázky se slovní zásobou významového okruhu Volně žijící zvířata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Žáci si osvojují a procvičují slovní zásobu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Součástí je </a:t>
            </a:r>
            <a:r>
              <a:rPr lang="cs-CZ" sz="2800" dirty="0" smtClean="0"/>
              <a:t>hra Domino</a:t>
            </a:r>
          </a:p>
          <a:p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  <a:p>
            <a:r>
              <a:rPr lang="cs-CZ" sz="2800" dirty="0" smtClean="0"/>
              <a:t>Kartičky rozstříhat.</a:t>
            </a:r>
          </a:p>
          <a:p>
            <a:r>
              <a:rPr lang="cs-CZ" sz="2800" dirty="0" smtClean="0"/>
              <a:t>Procvičíme spojení I have got a ….</a:t>
            </a:r>
          </a:p>
          <a:p>
            <a:r>
              <a:rPr lang="cs-CZ" sz="2800" dirty="0" smtClean="0"/>
              <a:t>                                  I have not got a ….</a:t>
            </a:r>
          </a:p>
          <a:p>
            <a:r>
              <a:rPr lang="cs-CZ" sz="2800" dirty="0" smtClean="0"/>
              <a:t>                                  Who has got a ….?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339752" y="548680"/>
            <a:ext cx="3240360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3200" dirty="0" smtClean="0">
                <a:solidFill>
                  <a:prstClr val="black"/>
                </a:solidFill>
                <a:latin typeface="Calibri"/>
              </a:rPr>
              <a:t>Anotace</a:t>
            </a:r>
            <a:r>
              <a:rPr lang="cs-CZ" sz="4400" dirty="0" smtClean="0">
                <a:solidFill>
                  <a:prstClr val="black"/>
                </a:solidFill>
                <a:latin typeface="Calibri"/>
              </a:rPr>
              <a:t/>
            </a:r>
            <a:br>
              <a:rPr lang="cs-CZ" sz="4400" dirty="0" smtClean="0">
                <a:solidFill>
                  <a:prstClr val="black"/>
                </a:solidFill>
                <a:latin typeface="Calibri"/>
              </a:rPr>
            </a:br>
            <a:endParaRPr lang="de-DE" dirty="0">
              <a:solidFill>
                <a:prstClr val="black"/>
              </a:solidFill>
              <a:latin typeface="Calibri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chemeClr val="accent3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txBody>
          <a:bodyPr/>
          <a:lstStyle/>
          <a:p>
            <a:r>
              <a:rPr lang="en-US" dirty="0" smtClean="0">
                <a:latin typeface="Bodoni MT Black" pitchFamily="18" charset="0"/>
              </a:rPr>
              <a:t>ANIMALS IN WIDLIFE</a:t>
            </a:r>
            <a:endParaRPr lang="cs-CZ" dirty="0">
              <a:latin typeface="Bodoni MT Black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err="1" smtClean="0"/>
              <a:t>Flashcards</a:t>
            </a:r>
            <a:endParaRPr lang="cs-CZ" dirty="0"/>
          </a:p>
        </p:txBody>
      </p:sp>
    </p:spTree>
  </p:cSld>
  <p:clrMapOvr>
    <a:masterClrMapping/>
  </p:clrMapOvr>
  <p:transition advTm="6516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323525" y="548680"/>
          <a:ext cx="8352930" cy="5688632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392155"/>
                <a:gridCol w="1392155"/>
                <a:gridCol w="1392155"/>
                <a:gridCol w="1392155"/>
                <a:gridCol w="1392155"/>
                <a:gridCol w="1392155"/>
              </a:tblGrid>
              <a:tr h="1422158"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dirty="0" smtClean="0"/>
                        <a:t>elephant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dirty="0" smtClean="0"/>
                        <a:t>snake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dirty="0" smtClean="0"/>
                        <a:t>giraffe</a:t>
                      </a:r>
                      <a:endParaRPr lang="cs-CZ" sz="1800" dirty="0"/>
                    </a:p>
                  </a:txBody>
                  <a:tcPr/>
                </a:tc>
              </a:tr>
              <a:tr h="1422158"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dirty="0" smtClean="0"/>
                        <a:t>ostrich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dirty="0" smtClean="0"/>
                        <a:t>penguin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dirty="0" smtClean="0"/>
                        <a:t>lion</a:t>
                      </a:r>
                      <a:endParaRPr lang="cs-CZ" sz="1800" dirty="0"/>
                    </a:p>
                  </a:txBody>
                  <a:tcPr/>
                </a:tc>
              </a:tr>
              <a:tr h="1422158"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dirty="0" smtClean="0"/>
                        <a:t>tiger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dirty="0" smtClean="0"/>
                        <a:t>monkey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dirty="0" smtClean="0"/>
                        <a:t>bear</a:t>
                      </a:r>
                      <a:endParaRPr lang="cs-CZ" sz="1800" dirty="0"/>
                    </a:p>
                  </a:txBody>
                  <a:tcPr/>
                </a:tc>
              </a:tr>
              <a:tr h="1422158"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dirty="0" smtClean="0"/>
                        <a:t>camel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dirty="0" smtClean="0"/>
                        <a:t>crocodile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dirty="0" smtClean="0"/>
                        <a:t>rhino</a:t>
                      </a:r>
                      <a:endParaRPr lang="cs-CZ" sz="18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620688"/>
            <a:ext cx="1368152" cy="12961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84170" y="548681"/>
            <a:ext cx="1010791" cy="13681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03848" y="3429001"/>
            <a:ext cx="1296144" cy="14009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940152" y="3717033"/>
            <a:ext cx="1368152" cy="10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23528" y="4941169"/>
            <a:ext cx="1368152" cy="11551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131840" y="4941168"/>
            <a:ext cx="1296144" cy="91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131840" y="548680"/>
            <a:ext cx="1368152" cy="1333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23528" y="3573017"/>
            <a:ext cx="1440160" cy="1038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37" name="Picture 13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5940152" y="1988840"/>
            <a:ext cx="1368152" cy="1318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38" name="Picture 14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5868144" y="5013176"/>
            <a:ext cx="1368152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40" name="Picture 16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3347866" y="1988841"/>
            <a:ext cx="918223" cy="13681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41" name="Picture 17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395537" y="2060848"/>
            <a:ext cx="1176907" cy="12961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 advTm="2047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7" y="476672"/>
            <a:ext cx="5360596" cy="612067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Obdélník 2"/>
          <p:cNvSpPr/>
          <p:nvPr/>
        </p:nvSpPr>
        <p:spPr>
          <a:xfrm>
            <a:off x="5148064" y="4149080"/>
            <a:ext cx="3672408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6000" dirty="0" smtClean="0"/>
              <a:t>elephant</a:t>
            </a:r>
            <a:endParaRPr lang="cs-CZ" sz="6000" dirty="0" smtClean="0"/>
          </a:p>
          <a:p>
            <a:endParaRPr lang="cs-CZ" sz="6000" dirty="0"/>
          </a:p>
        </p:txBody>
      </p:sp>
    </p:spTree>
  </p:cSld>
  <p:clrMapOvr>
    <a:masterClrMapping/>
  </p:clrMapOvr>
  <p:transition advTm="2297"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0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8277" y="548680"/>
            <a:ext cx="6361995" cy="57606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Obdélník 2"/>
          <p:cNvSpPr/>
          <p:nvPr/>
        </p:nvSpPr>
        <p:spPr>
          <a:xfrm rot="10800000" flipH="1" flipV="1">
            <a:off x="4499992" y="1396154"/>
            <a:ext cx="3744417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6000" dirty="0" smtClean="0"/>
              <a:t>snake</a:t>
            </a:r>
            <a:endParaRPr lang="cs-CZ" sz="6000" dirty="0"/>
          </a:p>
        </p:txBody>
      </p:sp>
    </p:spTree>
  </p:cSld>
  <p:clrMapOvr>
    <a:masterClrMapping/>
  </p:clrMapOvr>
  <p:transition advTm="2031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7" y="548680"/>
            <a:ext cx="4752529" cy="59173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404664"/>
            <a:ext cx="4752529" cy="6061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Obdélník 3"/>
          <p:cNvSpPr/>
          <p:nvPr/>
        </p:nvSpPr>
        <p:spPr>
          <a:xfrm>
            <a:off x="5220072" y="3068960"/>
            <a:ext cx="2376264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6000" dirty="0"/>
              <a:t>giraffe</a:t>
            </a:r>
            <a:endParaRPr lang="cs-CZ" sz="6000" dirty="0"/>
          </a:p>
        </p:txBody>
      </p:sp>
    </p:spTree>
  </p:cSld>
  <p:clrMapOvr>
    <a:masterClrMapping/>
  </p:clrMapOvr>
  <p:transition advTm="1969"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7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7" y="620688"/>
            <a:ext cx="5065337" cy="572254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Obdélník 2"/>
          <p:cNvSpPr/>
          <p:nvPr/>
        </p:nvSpPr>
        <p:spPr>
          <a:xfrm>
            <a:off x="4932040" y="3244334"/>
            <a:ext cx="3024335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6000" dirty="0"/>
              <a:t>ostrich</a:t>
            </a:r>
            <a:endParaRPr lang="cs-CZ" sz="6000" dirty="0"/>
          </a:p>
        </p:txBody>
      </p:sp>
    </p:spTree>
  </p:cSld>
  <p:clrMapOvr>
    <a:masterClrMapping/>
  </p:clrMapOvr>
  <p:transition advTm="2015"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6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7" y="620688"/>
            <a:ext cx="3384376" cy="58326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Obdélník 2"/>
          <p:cNvSpPr/>
          <p:nvPr/>
        </p:nvSpPr>
        <p:spPr>
          <a:xfrm>
            <a:off x="5004048" y="3244334"/>
            <a:ext cx="2952328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6000" dirty="0"/>
              <a:t>penguin</a:t>
            </a:r>
            <a:endParaRPr lang="cs-CZ" sz="6000" dirty="0"/>
          </a:p>
        </p:txBody>
      </p:sp>
    </p:spTree>
  </p:cSld>
  <p:clrMapOvr>
    <a:masterClrMapping/>
  </p:clrMapOvr>
  <p:transition advTm="2031"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603403"/>
            <a:ext cx="7416824" cy="59939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Obdélník 2"/>
          <p:cNvSpPr/>
          <p:nvPr/>
        </p:nvSpPr>
        <p:spPr>
          <a:xfrm>
            <a:off x="4716016" y="836712"/>
            <a:ext cx="3600400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6000" dirty="0"/>
              <a:t>lion</a:t>
            </a:r>
            <a:endParaRPr lang="cs-CZ" sz="6000" dirty="0"/>
          </a:p>
        </p:txBody>
      </p:sp>
    </p:spTree>
  </p:cSld>
  <p:clrMapOvr>
    <a:masterClrMapping/>
  </p:clrMapOvr>
  <p:transition advTm="1609"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3717" y="764704"/>
            <a:ext cx="8376715" cy="56647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Obdélník 2"/>
          <p:cNvSpPr/>
          <p:nvPr/>
        </p:nvSpPr>
        <p:spPr>
          <a:xfrm>
            <a:off x="1331640" y="476672"/>
            <a:ext cx="7344816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6000" dirty="0"/>
              <a:t>tiger</a:t>
            </a:r>
            <a:endParaRPr lang="cs-CZ" sz="6000" dirty="0"/>
          </a:p>
        </p:txBody>
      </p:sp>
    </p:spTree>
  </p:cSld>
  <p:clrMapOvr>
    <a:masterClrMapping/>
  </p:clrMapOvr>
  <p:transition advTm="2375"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6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5392" y="627155"/>
            <a:ext cx="5132712" cy="55476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Obdélník 2"/>
          <p:cNvSpPr/>
          <p:nvPr/>
        </p:nvSpPr>
        <p:spPr>
          <a:xfrm>
            <a:off x="5148064" y="3244334"/>
            <a:ext cx="3816423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6000" dirty="0"/>
              <a:t>monkey</a:t>
            </a:r>
            <a:endParaRPr lang="cs-CZ" sz="6000" dirty="0"/>
          </a:p>
        </p:txBody>
      </p:sp>
    </p:spTree>
  </p:cSld>
  <p:clrMapOvr>
    <a:masterClrMapping/>
  </p:clrMapOvr>
  <p:transition advTm="2500"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7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1412776"/>
            <a:ext cx="7632848" cy="48245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Obdélník 2"/>
          <p:cNvSpPr/>
          <p:nvPr/>
        </p:nvSpPr>
        <p:spPr>
          <a:xfrm>
            <a:off x="1907704" y="332656"/>
            <a:ext cx="6408712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6000" dirty="0"/>
              <a:t>bear</a:t>
            </a:r>
            <a:endParaRPr lang="cs-CZ" sz="6000" dirty="0"/>
          </a:p>
        </p:txBody>
      </p:sp>
    </p:spTree>
  </p:cSld>
  <p:clrMapOvr>
    <a:masterClrMapping/>
  </p:clrMapOvr>
  <p:transition advTm="2453"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8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764704"/>
            <a:ext cx="5803134" cy="53315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Obdélník 2"/>
          <p:cNvSpPr/>
          <p:nvPr/>
        </p:nvSpPr>
        <p:spPr>
          <a:xfrm>
            <a:off x="5868144" y="3244334"/>
            <a:ext cx="2520280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6000" dirty="0"/>
              <a:t>camel</a:t>
            </a:r>
            <a:endParaRPr lang="cs-CZ" sz="6000" dirty="0"/>
          </a:p>
        </p:txBody>
      </p:sp>
    </p:spTree>
  </p:cSld>
  <p:clrMapOvr>
    <a:masterClrMapping/>
  </p:clrMapOvr>
  <p:transition advTm="2516"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9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9742" y="1196752"/>
            <a:ext cx="7598602" cy="46588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Obdélník 2"/>
          <p:cNvSpPr/>
          <p:nvPr/>
        </p:nvSpPr>
        <p:spPr>
          <a:xfrm>
            <a:off x="1619672" y="1052736"/>
            <a:ext cx="3473047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6000" dirty="0"/>
              <a:t>crocodile</a:t>
            </a:r>
            <a:endParaRPr lang="cs-CZ" sz="6000" dirty="0"/>
          </a:p>
        </p:txBody>
      </p:sp>
    </p:spTree>
  </p:cSld>
  <p:clrMapOvr>
    <a:masterClrMapping/>
  </p:clrMapOvr>
  <p:transition advTm="2516"/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1340768"/>
            <a:ext cx="8280920" cy="45296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Obdélník 2"/>
          <p:cNvSpPr/>
          <p:nvPr/>
        </p:nvSpPr>
        <p:spPr>
          <a:xfrm>
            <a:off x="1187624" y="476672"/>
            <a:ext cx="3725976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6000" dirty="0"/>
              <a:t>rhino</a:t>
            </a:r>
            <a:endParaRPr lang="cs-CZ" sz="6000" dirty="0"/>
          </a:p>
        </p:txBody>
      </p:sp>
    </p:spTree>
  </p:cSld>
  <p:clrMapOvr>
    <a:masterClrMapping/>
  </p:clrMapOvr>
  <p:transition advTm="2703"/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1196753"/>
            <a:ext cx="6534472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Použité zdroje: 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latin typeface="Arial" pitchFamily="34" charset="0"/>
                <a:cs typeface="Arial" pitchFamily="34" charset="0"/>
                <a:hlinkClick r:id="rId2"/>
              </a:rPr>
              <a:t>http://office.</a:t>
            </a:r>
            <a:r>
              <a:rPr lang="en-US" sz="2800" dirty="0" smtClean="0">
                <a:latin typeface="Arial" pitchFamily="34" charset="0"/>
                <a:cs typeface="Arial" pitchFamily="34" charset="0"/>
                <a:hlinkClick r:id="rId2"/>
              </a:rPr>
              <a:t>Microsoft</a:t>
            </a:r>
            <a:r>
              <a:rPr lang="en-US" sz="2800" dirty="0" smtClean="0">
                <a:latin typeface="Arial" pitchFamily="34" charset="0"/>
                <a:cs typeface="Arial" pitchFamily="34" charset="0"/>
              </a:rPr>
              <a:t>.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com</a:t>
            </a:r>
            <a:endParaRPr lang="de-DE" sz="28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99</TotalTime>
  <Words>121</Words>
  <Application>Microsoft Office PowerPoint</Application>
  <PresentationFormat>Předvádění na obrazovce (4:3)</PresentationFormat>
  <Paragraphs>51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sady Office</vt:lpstr>
      <vt:lpstr>Snímek 1</vt:lpstr>
      <vt:lpstr>Snímek 2</vt:lpstr>
      <vt:lpstr>ANIMALS IN WIDLIFE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ANIMALS IN WIDLIFE</dc:title>
  <dc:creator>Ing. Miloš Holcner</dc:creator>
  <cp:lastModifiedBy>OEM</cp:lastModifiedBy>
  <cp:revision>15</cp:revision>
  <dcterms:created xsi:type="dcterms:W3CDTF">2012-01-05T18:52:20Z</dcterms:created>
  <dcterms:modified xsi:type="dcterms:W3CDTF">2012-11-26T19:01:44Z</dcterms:modified>
</cp:coreProperties>
</file>