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70" r:id="rId13"/>
    <p:sldId id="269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BENE3OV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VEGETABLE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smtClean="0"/>
            <a:t>NÁZEV:VY_22_INOVACE_10_AJ3,4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15C17AD-DF46-4C66-8194-32F03F367B7D}" type="presOf" srcId="{D1D4F407-5343-4D3F-B5B9-D407B03CAEB4}" destId="{D005CE8C-CC26-4C3E-AC11-E15060ECD759}" srcOrd="0" destOrd="0" presId="urn:microsoft.com/office/officeart/2005/8/layout/target3"/>
    <dgm:cxn modelId="{1C0B584C-0238-4DA7-AF8E-5F22F16159C7}" type="presOf" srcId="{757F3AB3-0718-4624-B441-E567A8F0AB56}" destId="{333A1088-737F-45CB-B68E-254E46348037}" srcOrd="0" destOrd="0" presId="urn:microsoft.com/office/officeart/2005/8/layout/target3"/>
    <dgm:cxn modelId="{8AE5FAC5-D170-43AE-9CA7-A2D7C4B71C50}" type="presOf" srcId="{26CBEA56-8CFD-48C0-BD6E-2EB16B1FBF42}" destId="{5583D5C5-FAFF-4548-819C-80E289F73770}" srcOrd="0" destOrd="0" presId="urn:microsoft.com/office/officeart/2005/8/layout/target3"/>
    <dgm:cxn modelId="{203E1A81-C0C3-4497-8275-BEFFFAFF3CC9}" type="presOf" srcId="{1F4F8BC0-F267-4379-9FE7-6FFC8B64BAD8}" destId="{C8857ABF-5052-4733-A46C-0F8B764FF76F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A732BBE2-A980-4941-9008-E97E3D5716E3}" type="presOf" srcId="{26CBEA56-8CFD-48C0-BD6E-2EB16B1FBF42}" destId="{92E1E9E3-D1F0-4866-9424-7ECC0DD990BC}" srcOrd="1" destOrd="0" presId="urn:microsoft.com/office/officeart/2005/8/layout/target3"/>
    <dgm:cxn modelId="{9AE5C426-BF69-47A4-8180-CC232630F799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AD90EEB-6CF2-407B-B212-B764C3B76B78}" type="presOf" srcId="{1AE9165A-6B70-4FFD-A49C-881BF73B4F04}" destId="{A9F01C16-B5C0-47B0-9750-F7E5E11674A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938B0E2A-2782-4B00-B511-ECFF0D860BDE}" type="presOf" srcId="{D1B46980-6531-4606-95E6-44980827E919}" destId="{2BE915AB-18AA-4053-B92C-3BFC9ED204BB}" srcOrd="1" destOrd="0" presId="urn:microsoft.com/office/officeart/2005/8/layout/target3"/>
    <dgm:cxn modelId="{227CFD3D-BD03-470A-8658-48C97FCA9237}" type="presOf" srcId="{D1D4F407-5343-4D3F-B5B9-D407B03CAEB4}" destId="{AED2198E-93D5-4001-81B4-73124B309672}" srcOrd="1" destOrd="0" presId="urn:microsoft.com/office/officeart/2005/8/layout/target3"/>
    <dgm:cxn modelId="{1563B341-E1F6-46EA-A523-19F1B3E85913}" type="presOf" srcId="{1F4F8BC0-F267-4379-9FE7-6FFC8B64BAD8}" destId="{017154CD-D9A9-4968-AD11-1207A3C4C00A}" srcOrd="1" destOrd="0" presId="urn:microsoft.com/office/officeart/2005/8/layout/target3"/>
    <dgm:cxn modelId="{00C4818B-0D53-4D3E-B538-F7B6ED0315D0}" type="presOf" srcId="{1AE9165A-6B70-4FFD-A49C-881BF73B4F04}" destId="{BD3627E9-8FC8-4A2F-B3EA-FAE798EF81D8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C3EA1378-EEAA-45CF-9D83-94BA7C8E76C3}" type="presParOf" srcId="{333A1088-737F-45CB-B68E-254E46348037}" destId="{F5ABB229-8D3B-4694-996A-96F23CF14429}" srcOrd="0" destOrd="0" presId="urn:microsoft.com/office/officeart/2005/8/layout/target3"/>
    <dgm:cxn modelId="{6600E98A-68C0-4BE4-A9C9-CB6F49CF6160}" type="presParOf" srcId="{333A1088-737F-45CB-B68E-254E46348037}" destId="{F41139FD-01EE-4571-8B17-4FB00FC51163}" srcOrd="1" destOrd="0" presId="urn:microsoft.com/office/officeart/2005/8/layout/target3"/>
    <dgm:cxn modelId="{79C6910E-1001-4CD1-A214-C9DAB5A5BB24}" type="presParOf" srcId="{333A1088-737F-45CB-B68E-254E46348037}" destId="{D005CE8C-CC26-4C3E-AC11-E15060ECD759}" srcOrd="2" destOrd="0" presId="urn:microsoft.com/office/officeart/2005/8/layout/target3"/>
    <dgm:cxn modelId="{FCE1989F-62BC-4DD2-B32C-1E643524308B}" type="presParOf" srcId="{333A1088-737F-45CB-B68E-254E46348037}" destId="{2C702D82-9B77-49B7-9568-BB8EB47C3372}" srcOrd="3" destOrd="0" presId="urn:microsoft.com/office/officeart/2005/8/layout/target3"/>
    <dgm:cxn modelId="{76B16C26-7E65-489B-99DE-46A524CB6BF2}" type="presParOf" srcId="{333A1088-737F-45CB-B68E-254E46348037}" destId="{A52A0455-90FF-4808-ABD0-F02540D31D5A}" srcOrd="4" destOrd="0" presId="urn:microsoft.com/office/officeart/2005/8/layout/target3"/>
    <dgm:cxn modelId="{5647FFED-BF9E-49F8-9EA6-976432F4E0F7}" type="presParOf" srcId="{333A1088-737F-45CB-B68E-254E46348037}" destId="{6140AFEC-043D-4C43-A2F9-D0F5331DF3A3}" srcOrd="5" destOrd="0" presId="urn:microsoft.com/office/officeart/2005/8/layout/target3"/>
    <dgm:cxn modelId="{EBC9BF36-A1F9-4883-BC90-65E7462C9DB8}" type="presParOf" srcId="{333A1088-737F-45CB-B68E-254E46348037}" destId="{71A10DEB-455E-4133-A618-0A0EE82A21E3}" srcOrd="6" destOrd="0" presId="urn:microsoft.com/office/officeart/2005/8/layout/target3"/>
    <dgm:cxn modelId="{65666589-24C0-4EAC-AA55-CF7DB309DEE6}" type="presParOf" srcId="{333A1088-737F-45CB-B68E-254E46348037}" destId="{DA6A876D-6D25-492F-8BDC-9AE6A6CFB1FA}" srcOrd="7" destOrd="0" presId="urn:microsoft.com/office/officeart/2005/8/layout/target3"/>
    <dgm:cxn modelId="{0F385FF4-9513-4043-AE25-83C372D69670}" type="presParOf" srcId="{333A1088-737F-45CB-B68E-254E46348037}" destId="{A9F01C16-B5C0-47B0-9750-F7E5E11674A0}" srcOrd="8" destOrd="0" presId="urn:microsoft.com/office/officeart/2005/8/layout/target3"/>
    <dgm:cxn modelId="{19659566-4742-4619-8577-2E5744FA450C}" type="presParOf" srcId="{333A1088-737F-45CB-B68E-254E46348037}" destId="{5C0CF724-3222-4429-B09A-F154A62FD507}" srcOrd="9" destOrd="0" presId="urn:microsoft.com/office/officeart/2005/8/layout/target3"/>
    <dgm:cxn modelId="{C9FAF756-9AF3-4310-9A7F-23DF28D88E06}" type="presParOf" srcId="{333A1088-737F-45CB-B68E-254E46348037}" destId="{71A5FEA7-FE77-4220-960F-2AB7AE466FE5}" srcOrd="10" destOrd="0" presId="urn:microsoft.com/office/officeart/2005/8/layout/target3"/>
    <dgm:cxn modelId="{5D6027CD-A6B0-46EA-98F0-E9326E6572B3}" type="presParOf" srcId="{333A1088-737F-45CB-B68E-254E46348037}" destId="{C8857ABF-5052-4733-A46C-0F8B764FF76F}" srcOrd="11" destOrd="0" presId="urn:microsoft.com/office/officeart/2005/8/layout/target3"/>
    <dgm:cxn modelId="{A9390C0B-18D0-4C19-B86C-6757BF711CD6}" type="presParOf" srcId="{333A1088-737F-45CB-B68E-254E46348037}" destId="{1839E65E-6E97-41D2-A171-98C033275D27}" srcOrd="12" destOrd="0" presId="urn:microsoft.com/office/officeart/2005/8/layout/target3"/>
    <dgm:cxn modelId="{B4A19E83-EEE5-4599-A9A4-6C85ECE21A8E}" type="presParOf" srcId="{333A1088-737F-45CB-B68E-254E46348037}" destId="{914F10DC-A7FA-462B-9334-03354AC7EA9F}" srcOrd="13" destOrd="0" presId="urn:microsoft.com/office/officeart/2005/8/layout/target3"/>
    <dgm:cxn modelId="{DDD48044-2219-4B24-BB37-51B27BE1FF35}" type="presParOf" srcId="{333A1088-737F-45CB-B68E-254E46348037}" destId="{5583D5C5-FAFF-4548-819C-80E289F73770}" srcOrd="14" destOrd="0" presId="urn:microsoft.com/office/officeart/2005/8/layout/target3"/>
    <dgm:cxn modelId="{8C6A1DA6-8952-4565-BEBF-EAC0E41F36A1}" type="presParOf" srcId="{333A1088-737F-45CB-B68E-254E46348037}" destId="{AED2198E-93D5-4001-81B4-73124B309672}" srcOrd="15" destOrd="0" presId="urn:microsoft.com/office/officeart/2005/8/layout/target3"/>
    <dgm:cxn modelId="{BEB14A97-9E7D-45A4-96FE-ACBF14D562E7}" type="presParOf" srcId="{333A1088-737F-45CB-B68E-254E46348037}" destId="{2BE915AB-18AA-4053-B92C-3BFC9ED204BB}" srcOrd="16" destOrd="0" presId="urn:microsoft.com/office/officeart/2005/8/layout/target3"/>
    <dgm:cxn modelId="{88501C91-9852-4E43-88EF-EC5C16DB9299}" type="presParOf" srcId="{333A1088-737F-45CB-B68E-254E46348037}" destId="{BD3627E9-8FC8-4A2F-B3EA-FAE798EF81D8}" srcOrd="17" destOrd="0" presId="urn:microsoft.com/office/officeart/2005/8/layout/target3"/>
    <dgm:cxn modelId="{E17F005E-090B-4CD4-A5B6-01897F7820B1}" type="presParOf" srcId="{333A1088-737F-45CB-B68E-254E46348037}" destId="{017154CD-D9A9-4968-AD11-1207A3C4C00A}" srcOrd="18" destOrd="0" presId="urn:microsoft.com/office/officeart/2005/8/layout/target3"/>
    <dgm:cxn modelId="{A6DDB2D9-2C4A-429E-8F99-7A60987B7D14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BENE3OV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NÁZEV:VY_22_INOVACE_10_AJ3,4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VEGETABLE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66C56-7409-49B6-8B10-F2770DFA77C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66724-03DF-42BD-A6D0-7CCB5E0BD9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5.wmf"/><Relationship Id="rId7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8.wmf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image" Target="../media/image3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844824"/>
            <a:ext cx="78843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v 3. a 4.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Obsahuje obrázky se slovní zásobou významového okruhu Zelenina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slovní zásobu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Na závěr prohlédnou a snaží se zapamatovat paměťovou mapu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smtClean="0">
                <a:solidFill>
                  <a:prstClr val="black"/>
                </a:solidFill>
                <a:latin typeface="Arial" charset="0"/>
              </a:rPr>
              <a:t>Využijeme 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znalost abecedy a čísel / a1,b3../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8000" dirty="0" smtClean="0">
                <a:solidFill>
                  <a:schemeClr val="accent3">
                    <a:lumMod val="75000"/>
                  </a:schemeClr>
                </a:solidFill>
              </a:rPr>
              <a:t>Vegetable</a:t>
            </a:r>
            <a:endParaRPr lang="cs-CZ" sz="8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sz="6000" dirty="0" smtClean="0"/>
              <a:t>FLASHCARDS</a:t>
            </a:r>
            <a:endParaRPr lang="cs-CZ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em\Local Settings\Temporary Internet Files\Content.IE5\F01V0XWF\MC9004417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4320480" cy="57606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56176" y="1412776"/>
            <a:ext cx="24367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/>
              <a:t>carrot</a:t>
            </a:r>
            <a:endParaRPr lang="cs-CZ" sz="7200" dirty="0"/>
          </a:p>
        </p:txBody>
      </p:sp>
      <p:sp>
        <p:nvSpPr>
          <p:cNvPr id="6" name="Obdélník 5"/>
          <p:cNvSpPr/>
          <p:nvPr/>
        </p:nvSpPr>
        <p:spPr>
          <a:xfrm>
            <a:off x="4198757" y="3244334"/>
            <a:ext cx="2436757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7200" dirty="0" smtClean="0">
                <a:solidFill>
                  <a:srgbClr val="FFC000"/>
                </a:solidFill>
              </a:rPr>
              <a:t>carrot</a:t>
            </a:r>
            <a:endParaRPr lang="cs-CZ" sz="7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oem\Local Settings\Temporary Internet Files\Content.IE5\GJV3FOCN\MC90044178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794" y="1124744"/>
            <a:ext cx="4279230" cy="403244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220073" y="980728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tomato</a:t>
            </a:r>
            <a:endParaRPr lang="cs-CZ" sz="7200" dirty="0"/>
          </a:p>
        </p:txBody>
      </p:sp>
      <p:sp>
        <p:nvSpPr>
          <p:cNvPr id="5" name="Obdélník 4"/>
          <p:cNvSpPr/>
          <p:nvPr/>
        </p:nvSpPr>
        <p:spPr>
          <a:xfrm>
            <a:off x="5076056" y="4221088"/>
            <a:ext cx="2952328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7200" dirty="0" smtClean="0">
                <a:solidFill>
                  <a:srgbClr val="FF0000"/>
                </a:solidFill>
              </a:rPr>
              <a:t>tomato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oem\Local Settings\Temporary Internet Files\Content.IE5\F01V0XWF\MC9001124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80728"/>
            <a:ext cx="6530975" cy="352742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11560" y="4581128"/>
            <a:ext cx="34980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/>
              <a:t>potatoes</a:t>
            </a:r>
            <a:endParaRPr lang="cs-CZ" sz="7200" dirty="0"/>
          </a:p>
        </p:txBody>
      </p:sp>
      <p:sp>
        <p:nvSpPr>
          <p:cNvPr id="4" name="Obdélník 3"/>
          <p:cNvSpPr/>
          <p:nvPr/>
        </p:nvSpPr>
        <p:spPr>
          <a:xfrm>
            <a:off x="4860032" y="5460326"/>
            <a:ext cx="4464496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7200" dirty="0" smtClean="0">
                <a:solidFill>
                  <a:srgbClr val="C00000"/>
                </a:solidFill>
              </a:rPr>
              <a:t>potatoes</a:t>
            </a:r>
            <a:endParaRPr lang="cs-CZ" sz="7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oem\Local Settings\Temporary Internet Files\Content.IE5\G4MHX7XA\MC9000883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062" y="1052736"/>
            <a:ext cx="7778378" cy="338437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99592" y="5229200"/>
            <a:ext cx="39437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/>
              <a:t>cucumber</a:t>
            </a:r>
            <a:endParaRPr lang="cs-CZ" sz="7200" dirty="0"/>
          </a:p>
        </p:txBody>
      </p:sp>
      <p:sp>
        <p:nvSpPr>
          <p:cNvPr id="4" name="Obdélník 3"/>
          <p:cNvSpPr/>
          <p:nvPr/>
        </p:nvSpPr>
        <p:spPr>
          <a:xfrm>
            <a:off x="4009185" y="4437112"/>
            <a:ext cx="4235223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7200" dirty="0" smtClean="0">
                <a:solidFill>
                  <a:srgbClr val="92D050"/>
                </a:solidFill>
              </a:rPr>
              <a:t>cucumber</a:t>
            </a:r>
            <a:endParaRPr lang="cs-CZ" sz="72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oem\Local Settings\Temporary Internet Files\Content.IE5\F01V0XWF\MC9001935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025" y="388938"/>
            <a:ext cx="4672013" cy="474186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868144" y="2276872"/>
            <a:ext cx="23423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/>
              <a:t>onion</a:t>
            </a:r>
            <a:endParaRPr lang="cs-CZ" sz="7200" dirty="0"/>
          </a:p>
        </p:txBody>
      </p:sp>
      <p:sp>
        <p:nvSpPr>
          <p:cNvPr id="4" name="Obdélník 3"/>
          <p:cNvSpPr/>
          <p:nvPr/>
        </p:nvSpPr>
        <p:spPr>
          <a:xfrm>
            <a:off x="3275856" y="5460326"/>
            <a:ext cx="3744416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7200" dirty="0" smtClean="0">
                <a:solidFill>
                  <a:srgbClr val="FFFF00"/>
                </a:solidFill>
              </a:rPr>
              <a:t>onion</a:t>
            </a:r>
            <a:endParaRPr lang="cs-CZ" sz="7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oem\Local Settings\Temporary Internet Files\Content.IE5\DM60RSL0\MC9003314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4680520" cy="496855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012160" y="1052736"/>
            <a:ext cx="24192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/>
              <a:t>beans</a:t>
            </a:r>
            <a:endParaRPr lang="cs-CZ" sz="7200" dirty="0"/>
          </a:p>
        </p:txBody>
      </p:sp>
      <p:sp>
        <p:nvSpPr>
          <p:cNvPr id="5" name="Obdélník 4"/>
          <p:cNvSpPr/>
          <p:nvPr/>
        </p:nvSpPr>
        <p:spPr>
          <a:xfrm>
            <a:off x="5292080" y="4005064"/>
            <a:ext cx="2736304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7200" dirty="0" smtClean="0">
                <a:solidFill>
                  <a:srgbClr val="7030A0"/>
                </a:solidFill>
              </a:rPr>
              <a:t>beans</a:t>
            </a:r>
            <a:endParaRPr lang="cs-CZ" sz="72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oem\Local Settings\Temporary Internet Files\Content.IE5\G4MHX7XA\MC9002325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6124816" cy="518457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372201" y="1340768"/>
            <a:ext cx="2376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peas</a:t>
            </a:r>
            <a:endParaRPr lang="cs-CZ" sz="7200" dirty="0"/>
          </a:p>
        </p:txBody>
      </p:sp>
      <p:sp>
        <p:nvSpPr>
          <p:cNvPr id="4" name="Obdélník 3"/>
          <p:cNvSpPr/>
          <p:nvPr/>
        </p:nvSpPr>
        <p:spPr>
          <a:xfrm>
            <a:off x="4260856" y="4721662"/>
            <a:ext cx="2399375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7200" dirty="0" smtClean="0">
                <a:solidFill>
                  <a:srgbClr val="00B050"/>
                </a:solidFill>
              </a:rPr>
              <a:t>peas</a:t>
            </a:r>
            <a:endParaRPr lang="cs-CZ" sz="7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oem\Local Settings\Temporary Internet Files\Content.IE5\GJV3FOCN\MC9001128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5316538" cy="446449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 flipH="1">
            <a:off x="3275856" y="692696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garlic</a:t>
            </a:r>
            <a:endParaRPr lang="cs-CZ" sz="7200" dirty="0"/>
          </a:p>
        </p:txBody>
      </p:sp>
      <p:sp>
        <p:nvSpPr>
          <p:cNvPr id="5" name="Obdélník 4"/>
          <p:cNvSpPr/>
          <p:nvPr/>
        </p:nvSpPr>
        <p:spPr>
          <a:xfrm>
            <a:off x="6012160" y="3464580"/>
            <a:ext cx="2808312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7200" dirty="0" smtClean="0">
                <a:solidFill>
                  <a:schemeClr val="bg1">
                    <a:lumMod val="75000"/>
                  </a:schemeClr>
                </a:solidFill>
              </a:rPr>
              <a:t>garlic</a:t>
            </a:r>
            <a:endParaRPr lang="cs-CZ" sz="7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52120" y="2780928"/>
            <a:ext cx="33111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/>
              <a:t>cabbage</a:t>
            </a:r>
            <a:endParaRPr lang="cs-CZ" sz="7200" dirty="0"/>
          </a:p>
        </p:txBody>
      </p:sp>
      <p:sp>
        <p:nvSpPr>
          <p:cNvPr id="3" name="Obdélník 2"/>
          <p:cNvSpPr/>
          <p:nvPr/>
        </p:nvSpPr>
        <p:spPr>
          <a:xfrm>
            <a:off x="4088052" y="4509120"/>
            <a:ext cx="3364267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7200" dirty="0" smtClean="0">
                <a:solidFill>
                  <a:srgbClr val="FFC000"/>
                </a:solidFill>
              </a:rPr>
              <a:t>cabbage</a:t>
            </a:r>
            <a:endParaRPr lang="cs-CZ" sz="7200" dirty="0">
              <a:solidFill>
                <a:srgbClr val="FFC000"/>
              </a:solidFill>
            </a:endParaRPr>
          </a:p>
        </p:txBody>
      </p:sp>
      <p:pic>
        <p:nvPicPr>
          <p:cNvPr id="1029" name="Picture 5" descr="C:\Documents and Settings\oem\Local Settings\Temporary Internet Files\Content.IE5\Z0OKY9JY\MC9000882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36712"/>
            <a:ext cx="4671588" cy="40650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539554" y="476673"/>
          <a:ext cx="7776861" cy="5616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7"/>
                <a:gridCol w="2592287"/>
                <a:gridCol w="2592287"/>
              </a:tblGrid>
              <a:tr h="18722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8722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8722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C:\Documents and Settings\oem\Local Settings\Temporary Internet Files\Content.IE5\G4MHX7XA\MC9000883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836712"/>
            <a:ext cx="2448272" cy="1124615"/>
          </a:xfrm>
          <a:prstGeom prst="rect">
            <a:avLst/>
          </a:prstGeom>
          <a:noFill/>
        </p:spPr>
      </p:pic>
      <p:pic>
        <p:nvPicPr>
          <p:cNvPr id="4" name="Picture 2" descr="C:\Documents and Settings\oem\Local Settings\Temporary Internet Files\Content.IE5\F01V0XWF\MC90019350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025" y="548679"/>
            <a:ext cx="2207791" cy="1728193"/>
          </a:xfrm>
          <a:prstGeom prst="rect">
            <a:avLst/>
          </a:prstGeom>
          <a:noFill/>
        </p:spPr>
      </p:pic>
      <p:pic>
        <p:nvPicPr>
          <p:cNvPr id="5" name="Picture 3" descr="C:\Documents and Settings\oem\Local Settings\Temporary Internet Files\Content.IE5\DM60RSL0\MC90033142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221088"/>
            <a:ext cx="1656184" cy="1758103"/>
          </a:xfrm>
          <a:prstGeom prst="rect">
            <a:avLst/>
          </a:prstGeom>
          <a:noFill/>
        </p:spPr>
      </p:pic>
      <p:pic>
        <p:nvPicPr>
          <p:cNvPr id="6" name="Picture 3" descr="C:\Documents and Settings\oem\Local Settings\Temporary Internet Files\Content.IE5\GJV3FOCN\MC90011283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620688"/>
            <a:ext cx="1877192" cy="1576348"/>
          </a:xfrm>
          <a:prstGeom prst="rect">
            <a:avLst/>
          </a:prstGeom>
          <a:noFill/>
        </p:spPr>
      </p:pic>
      <p:pic>
        <p:nvPicPr>
          <p:cNvPr id="7" name="Picture 2" descr="C:\Documents and Settings\oem\Local Settings\Temporary Internet Files\Content.IE5\G4MHX7XA\MC90023257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293096"/>
            <a:ext cx="2448272" cy="1712390"/>
          </a:xfrm>
          <a:prstGeom prst="rect">
            <a:avLst/>
          </a:prstGeom>
          <a:noFill/>
        </p:spPr>
      </p:pic>
      <p:pic>
        <p:nvPicPr>
          <p:cNvPr id="8" name="Picture 3" descr="C:\Documents and Settings\oem\Local Settings\Temporary Internet Files\Content.IE5\GJV3FOCN\MC90044178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2348880"/>
            <a:ext cx="1910371" cy="1800200"/>
          </a:xfrm>
          <a:prstGeom prst="rect">
            <a:avLst/>
          </a:prstGeom>
          <a:noFill/>
        </p:spPr>
      </p:pic>
      <p:pic>
        <p:nvPicPr>
          <p:cNvPr id="9" name="Picture 2" descr="C:\Documents and Settings\oem\Local Settings\Temporary Internet Files\Content.IE5\F01V0XWF\MC900441780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2348880"/>
            <a:ext cx="1728192" cy="1800200"/>
          </a:xfrm>
          <a:prstGeom prst="rect">
            <a:avLst/>
          </a:prstGeom>
          <a:noFill/>
        </p:spPr>
      </p:pic>
      <p:pic>
        <p:nvPicPr>
          <p:cNvPr id="10" name="Picture 2" descr="C:\Documents and Settings\oem\Local Settings\Temporary Internet Files\Content.IE5\F01V0XWF\MC90011242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1" y="2420889"/>
            <a:ext cx="2304256" cy="1728192"/>
          </a:xfrm>
          <a:prstGeom prst="rect">
            <a:avLst/>
          </a:prstGeom>
          <a:noFill/>
        </p:spPr>
      </p:pic>
      <p:pic>
        <p:nvPicPr>
          <p:cNvPr id="11" name="Picture 5" descr="C:\Documents and Settings\oem\Local Settings\Temporary Internet Files\Content.IE5\Z0OKY9JY\MC90008827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7864" y="4293096"/>
            <a:ext cx="2354502" cy="1656184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51520" y="148478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1520" y="3140968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20" y="5157192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547664" y="116632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211960" y="116632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04248" y="116632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548681"/>
            <a:ext cx="588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  <a:hlinkClick r:id="rId2"/>
              </a:rPr>
              <a:t>http://office.</a:t>
            </a:r>
            <a:r>
              <a:rPr lang="en-US" sz="2800" dirty="0" smtClean="0">
                <a:latin typeface="Arial" pitchFamily="34" charset="0"/>
                <a:cs typeface="Arial" pitchFamily="34" charset="0"/>
                <a:hlinkClick r:id="rId2"/>
              </a:rPr>
              <a:t>Microsoft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com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108</Words>
  <Application>Microsoft Office PowerPoint</Application>
  <PresentationFormat>Předvádění na obrazovce (4:3)</PresentationFormat>
  <Paragraphs>47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Vegetable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Vegetable</dc:title>
  <dc:creator>Ing. Miloš Holcner</dc:creator>
  <cp:lastModifiedBy>OEM</cp:lastModifiedBy>
  <cp:revision>13</cp:revision>
  <dcterms:created xsi:type="dcterms:W3CDTF">2012-01-08T18:06:27Z</dcterms:created>
  <dcterms:modified xsi:type="dcterms:W3CDTF">2012-11-26T19:08:52Z</dcterms:modified>
</cp:coreProperties>
</file>