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Override PartName="/ppt/diagrams/colors1.xml" ContentType="application/vnd.openxmlformats-officedocument.drawingml.diagramColors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diagrams/drawing1.xml" ContentType="application/vnd.ms-office.drawingml.diagramDrawing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diagrams/quickStyle1.xml" ContentType="application/vnd.openxmlformats-officedocument.drawingml.diagramStyle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diagrams/layout1.xml" ContentType="application/vnd.openxmlformats-officedocument.drawingml.diagram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diagrams/data1.xml" ContentType="application/vnd.openxmlformats-officedocument.drawingml.diagramData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</p:sldMasterIdLst>
  <p:notesMasterIdLst>
    <p:notesMasterId r:id="rId13"/>
  </p:notesMasterIdLst>
  <p:sldIdLst>
    <p:sldId id="273" r:id="rId2"/>
    <p:sldId id="274" r:id="rId3"/>
    <p:sldId id="275" r:id="rId4"/>
    <p:sldId id="264" r:id="rId5"/>
    <p:sldId id="265" r:id="rId6"/>
    <p:sldId id="266" r:id="rId7"/>
    <p:sldId id="269" r:id="rId8"/>
    <p:sldId id="278" r:id="rId9"/>
    <p:sldId id="277" r:id="rId10"/>
    <p:sldId id="268" r:id="rId11"/>
    <p:sldId id="271" r:id="rId12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vertBarState="maximized">
    <p:restoredLeft sz="34615" autoAdjust="0"/>
    <p:restoredTop sz="86433" autoAdjust="0"/>
  </p:normalViewPr>
  <p:slideViewPr>
    <p:cSldViewPr>
      <p:cViewPr varScale="1">
        <p:scale>
          <a:sx n="90" d="100"/>
          <a:sy n="90" d="100"/>
        </p:scale>
        <p:origin x="-240" y="-114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246" y="0"/>
    </p:cViewPr>
  </p:outlin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757F3AB3-0718-4624-B441-E567A8F0AB56}" type="doc">
      <dgm:prSet loTypeId="urn:microsoft.com/office/officeart/2005/8/layout/target3" loCatId="relationship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D1D4F407-5343-4D3F-B5B9-D407B03CAEB4}">
      <dgm:prSet custT="1"/>
      <dgm:spPr/>
      <dgm:t>
        <a:bodyPr/>
        <a:lstStyle/>
        <a:p>
          <a:pPr algn="l" rtl="0"/>
          <a:r>
            <a:rPr lang="cs-CZ" sz="2000" dirty="0" smtClean="0"/>
            <a:t>NÁZEV ŠKOLY: ZŠ NETVOŘICE, OKRES BENE3OV</a:t>
          </a:r>
          <a:endParaRPr lang="cs-CZ" sz="2000" dirty="0"/>
        </a:p>
      </dgm:t>
    </dgm:pt>
    <dgm:pt modelId="{FB3E2B41-81AD-4068-9354-4B764E7CC2F7}" type="parTrans" cxnId="{14367CC6-B9B1-40CF-BBB3-C17F79391DAE}">
      <dgm:prSet/>
      <dgm:spPr/>
      <dgm:t>
        <a:bodyPr/>
        <a:lstStyle/>
        <a:p>
          <a:endParaRPr lang="cs-CZ"/>
        </a:p>
      </dgm:t>
    </dgm:pt>
    <dgm:pt modelId="{878E4EBE-18EA-43B6-B589-1210E1E4CF6A}" type="sibTrans" cxnId="{14367CC6-B9B1-40CF-BBB3-C17F79391DAE}">
      <dgm:prSet/>
      <dgm:spPr/>
      <dgm:t>
        <a:bodyPr/>
        <a:lstStyle/>
        <a:p>
          <a:endParaRPr lang="cs-CZ"/>
        </a:p>
      </dgm:t>
    </dgm:pt>
    <dgm:pt modelId="{D1B46980-6531-4606-95E6-44980827E919}">
      <dgm:prSet custT="1"/>
      <dgm:spPr/>
      <dgm:t>
        <a:bodyPr/>
        <a:lstStyle/>
        <a:p>
          <a:pPr algn="l" rtl="0"/>
          <a:r>
            <a:rPr lang="cs-CZ" sz="2000" dirty="0" smtClean="0"/>
            <a:t>AUTOR: PaedDR. Milena Holcnerová</a:t>
          </a:r>
          <a:endParaRPr lang="cs-CZ" sz="2000" dirty="0"/>
        </a:p>
      </dgm:t>
    </dgm:pt>
    <dgm:pt modelId="{4F7B2CF5-A270-4D61-A510-1C1C5A4DCD3B}" type="parTrans" cxnId="{AB906E97-3CD9-4E05-91AE-864F8E394536}">
      <dgm:prSet/>
      <dgm:spPr/>
      <dgm:t>
        <a:bodyPr/>
        <a:lstStyle/>
        <a:p>
          <a:endParaRPr lang="cs-CZ"/>
        </a:p>
      </dgm:t>
    </dgm:pt>
    <dgm:pt modelId="{CFF69701-2866-4EF5-BFB5-F3F9B72EB817}" type="sibTrans" cxnId="{AB906E97-3CD9-4E05-91AE-864F8E394536}">
      <dgm:prSet/>
      <dgm:spPr/>
      <dgm:t>
        <a:bodyPr/>
        <a:lstStyle/>
        <a:p>
          <a:endParaRPr lang="cs-CZ"/>
        </a:p>
      </dgm:t>
    </dgm:pt>
    <dgm:pt modelId="{1F4F8BC0-F267-4379-9FE7-6FFC8B64BAD8}">
      <dgm:prSet custT="1"/>
      <dgm:spPr/>
      <dgm:t>
        <a:bodyPr/>
        <a:lstStyle/>
        <a:p>
          <a:pPr algn="l" rtl="0"/>
          <a:r>
            <a:rPr lang="cs-CZ" sz="2000" dirty="0" smtClean="0"/>
            <a:t>TEMA:  Musical instruments</a:t>
          </a:r>
          <a:endParaRPr lang="cs-CZ" sz="2000" dirty="0"/>
        </a:p>
      </dgm:t>
    </dgm:pt>
    <dgm:pt modelId="{CB4349C9-2857-43D8-BECE-A7FF7EDF9F3E}" type="parTrans" cxnId="{D456404D-DD79-4BF5-8214-F6F5ABDDCEE7}">
      <dgm:prSet/>
      <dgm:spPr/>
      <dgm:t>
        <a:bodyPr/>
        <a:lstStyle/>
        <a:p>
          <a:endParaRPr lang="cs-CZ"/>
        </a:p>
      </dgm:t>
    </dgm:pt>
    <dgm:pt modelId="{25908343-600B-4CFF-BE0F-46682F86F066}" type="sibTrans" cxnId="{D456404D-DD79-4BF5-8214-F6F5ABDDCEE7}">
      <dgm:prSet/>
      <dgm:spPr/>
      <dgm:t>
        <a:bodyPr/>
        <a:lstStyle/>
        <a:p>
          <a:endParaRPr lang="cs-CZ"/>
        </a:p>
      </dgm:t>
    </dgm:pt>
    <dgm:pt modelId="{1AE9165A-6B70-4FFD-A49C-881BF73B4F04}">
      <dgm:prSet custT="1"/>
      <dgm:spPr/>
      <dgm:t>
        <a:bodyPr/>
        <a:lstStyle/>
        <a:p>
          <a:pPr algn="l" rtl="0"/>
          <a:endParaRPr lang="cs-CZ" sz="2000" dirty="0" smtClean="0"/>
        </a:p>
        <a:p>
          <a:pPr algn="l" rtl="0"/>
          <a:endParaRPr lang="cs-CZ" sz="2000" dirty="0" smtClean="0"/>
        </a:p>
        <a:p>
          <a:pPr algn="l" rtl="0"/>
          <a:endParaRPr lang="cs-CZ" sz="2000" dirty="0" smtClean="0"/>
        </a:p>
        <a:p>
          <a:pPr algn="l" rtl="0"/>
          <a:endParaRPr lang="cs-CZ" sz="2000" dirty="0" smtClean="0"/>
        </a:p>
        <a:p>
          <a:pPr algn="l" rtl="0"/>
          <a:endParaRPr lang="cs-CZ" sz="2000" dirty="0" smtClean="0"/>
        </a:p>
        <a:p>
          <a:pPr algn="l" rtl="0"/>
          <a:r>
            <a:rPr lang="cs-CZ" sz="2000" smtClean="0"/>
            <a:t>NÁZEV:VY_22_INOVACE_12_AJ4</a:t>
          </a:r>
          <a:endParaRPr lang="cs-CZ" sz="2000" dirty="0" smtClean="0"/>
        </a:p>
        <a:p>
          <a:pPr algn="l" rtl="0"/>
          <a:endParaRPr lang="cs-CZ" sz="2000" dirty="0" smtClean="0"/>
        </a:p>
        <a:p>
          <a:pPr algn="l" rtl="0"/>
          <a:endParaRPr lang="cs-CZ" sz="2000" dirty="0" smtClean="0"/>
        </a:p>
        <a:p>
          <a:pPr algn="l" rtl="0"/>
          <a:endParaRPr lang="cs-CZ" sz="2000" dirty="0" smtClean="0"/>
        </a:p>
        <a:p>
          <a:pPr algn="l" rtl="0"/>
          <a:endParaRPr lang="cs-CZ" sz="2000" dirty="0" smtClean="0"/>
        </a:p>
        <a:p>
          <a:pPr algn="l" rtl="0"/>
          <a:endParaRPr lang="cs-CZ" sz="2000" dirty="0"/>
        </a:p>
      </dgm:t>
    </dgm:pt>
    <dgm:pt modelId="{8F0B57C3-B09F-4B25-851F-DEBA3916737F}" type="sibTrans" cxnId="{50DF55ED-24F0-44E3-BFC8-D522DAA35070}">
      <dgm:prSet/>
      <dgm:spPr/>
      <dgm:t>
        <a:bodyPr/>
        <a:lstStyle/>
        <a:p>
          <a:endParaRPr lang="cs-CZ"/>
        </a:p>
      </dgm:t>
    </dgm:pt>
    <dgm:pt modelId="{1C4D8070-D097-47CB-B3BF-5E973F4CB0A3}" type="parTrans" cxnId="{50DF55ED-24F0-44E3-BFC8-D522DAA35070}">
      <dgm:prSet/>
      <dgm:spPr/>
      <dgm:t>
        <a:bodyPr/>
        <a:lstStyle/>
        <a:p>
          <a:endParaRPr lang="cs-CZ"/>
        </a:p>
      </dgm:t>
    </dgm:pt>
    <dgm:pt modelId="{26CBEA56-8CFD-48C0-BD6E-2EB16B1FBF42}">
      <dgm:prSet custT="1"/>
      <dgm:spPr/>
      <dgm:t>
        <a:bodyPr/>
        <a:lstStyle/>
        <a:p>
          <a:pPr algn="l" rtl="0"/>
          <a:r>
            <a:rPr lang="cs-CZ" sz="2000" dirty="0" smtClean="0"/>
            <a:t>ČÍSLO PROJEKTU: OPVK 1.4</a:t>
          </a:r>
          <a:endParaRPr lang="cs-CZ" sz="2000" dirty="0"/>
        </a:p>
      </dgm:t>
    </dgm:pt>
    <dgm:pt modelId="{3D39C259-0E3C-4B23-BB35-4844AECFFF4A}" type="parTrans" cxnId="{BC9677F5-E413-439B-BB47-42AA4BD3B1D3}">
      <dgm:prSet/>
      <dgm:spPr/>
      <dgm:t>
        <a:bodyPr/>
        <a:lstStyle/>
        <a:p>
          <a:endParaRPr lang="cs-CZ"/>
        </a:p>
      </dgm:t>
    </dgm:pt>
    <dgm:pt modelId="{A258AB0E-CCAC-4606-ADD8-E16B638C211B}" type="sibTrans" cxnId="{BC9677F5-E413-439B-BB47-42AA4BD3B1D3}">
      <dgm:prSet/>
      <dgm:spPr/>
      <dgm:t>
        <a:bodyPr/>
        <a:lstStyle/>
        <a:p>
          <a:endParaRPr lang="cs-CZ"/>
        </a:p>
      </dgm:t>
    </dgm:pt>
    <dgm:pt modelId="{333A1088-737F-45CB-B68E-254E46348037}" type="pres">
      <dgm:prSet presAssocID="{757F3AB3-0718-4624-B441-E567A8F0AB56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F5ABB229-8D3B-4694-996A-96F23CF14429}" type="pres">
      <dgm:prSet presAssocID="{D1D4F407-5343-4D3F-B5B9-D407B03CAEB4}" presName="circle1" presStyleLbl="node1" presStyleIdx="0" presStyleCnt="5"/>
      <dgm:spPr/>
    </dgm:pt>
    <dgm:pt modelId="{F41139FD-01EE-4571-8B17-4FB00FC51163}" type="pres">
      <dgm:prSet presAssocID="{D1D4F407-5343-4D3F-B5B9-D407B03CAEB4}" presName="space" presStyleCnt="0"/>
      <dgm:spPr/>
    </dgm:pt>
    <dgm:pt modelId="{D005CE8C-CC26-4C3E-AC11-E15060ECD759}" type="pres">
      <dgm:prSet presAssocID="{D1D4F407-5343-4D3F-B5B9-D407B03CAEB4}" presName="rect1" presStyleLbl="alignAcc1" presStyleIdx="0" presStyleCnt="5" custLinFactNeighborX="-244" custLinFactNeighborY="165"/>
      <dgm:spPr/>
      <dgm:t>
        <a:bodyPr/>
        <a:lstStyle/>
        <a:p>
          <a:endParaRPr lang="cs-CZ"/>
        </a:p>
      </dgm:t>
    </dgm:pt>
    <dgm:pt modelId="{2C702D82-9B77-49B7-9568-BB8EB47C3372}" type="pres">
      <dgm:prSet presAssocID="{D1B46980-6531-4606-95E6-44980827E919}" presName="vertSpace2" presStyleLbl="node1" presStyleIdx="0" presStyleCnt="5"/>
      <dgm:spPr/>
    </dgm:pt>
    <dgm:pt modelId="{A52A0455-90FF-4808-ABD0-F02540D31D5A}" type="pres">
      <dgm:prSet presAssocID="{D1B46980-6531-4606-95E6-44980827E919}" presName="circle2" presStyleLbl="node1" presStyleIdx="1" presStyleCnt="5"/>
      <dgm:spPr/>
    </dgm:pt>
    <dgm:pt modelId="{6140AFEC-043D-4C43-A2F9-D0F5331DF3A3}" type="pres">
      <dgm:prSet presAssocID="{D1B46980-6531-4606-95E6-44980827E919}" presName="rect2" presStyleLbl="alignAcc1" presStyleIdx="1" presStyleCnt="5"/>
      <dgm:spPr/>
      <dgm:t>
        <a:bodyPr/>
        <a:lstStyle/>
        <a:p>
          <a:endParaRPr lang="cs-CZ"/>
        </a:p>
      </dgm:t>
    </dgm:pt>
    <dgm:pt modelId="{71A10DEB-455E-4133-A618-0A0EE82A21E3}" type="pres">
      <dgm:prSet presAssocID="{1AE9165A-6B70-4FFD-A49C-881BF73B4F04}" presName="vertSpace3" presStyleLbl="node1" presStyleIdx="1" presStyleCnt="5"/>
      <dgm:spPr/>
    </dgm:pt>
    <dgm:pt modelId="{DA6A876D-6D25-492F-8BDC-9AE6A6CFB1FA}" type="pres">
      <dgm:prSet presAssocID="{1AE9165A-6B70-4FFD-A49C-881BF73B4F04}" presName="circle3" presStyleLbl="node1" presStyleIdx="2" presStyleCnt="5"/>
      <dgm:spPr/>
    </dgm:pt>
    <dgm:pt modelId="{A9F01C16-B5C0-47B0-9750-F7E5E11674A0}" type="pres">
      <dgm:prSet presAssocID="{1AE9165A-6B70-4FFD-A49C-881BF73B4F04}" presName="rect3" presStyleLbl="alignAcc1" presStyleIdx="2" presStyleCnt="5"/>
      <dgm:spPr/>
      <dgm:t>
        <a:bodyPr/>
        <a:lstStyle/>
        <a:p>
          <a:endParaRPr lang="cs-CZ"/>
        </a:p>
      </dgm:t>
    </dgm:pt>
    <dgm:pt modelId="{5C0CF724-3222-4429-B09A-F154A62FD507}" type="pres">
      <dgm:prSet presAssocID="{1F4F8BC0-F267-4379-9FE7-6FFC8B64BAD8}" presName="vertSpace4" presStyleLbl="node1" presStyleIdx="2" presStyleCnt="5"/>
      <dgm:spPr/>
    </dgm:pt>
    <dgm:pt modelId="{71A5FEA7-FE77-4220-960F-2AB7AE466FE5}" type="pres">
      <dgm:prSet presAssocID="{1F4F8BC0-F267-4379-9FE7-6FFC8B64BAD8}" presName="circle4" presStyleLbl="node1" presStyleIdx="3" presStyleCnt="5"/>
      <dgm:spPr/>
    </dgm:pt>
    <dgm:pt modelId="{C8857ABF-5052-4733-A46C-0F8B764FF76F}" type="pres">
      <dgm:prSet presAssocID="{1F4F8BC0-F267-4379-9FE7-6FFC8B64BAD8}" presName="rect4" presStyleLbl="alignAcc1" presStyleIdx="3" presStyleCnt="5"/>
      <dgm:spPr/>
      <dgm:t>
        <a:bodyPr/>
        <a:lstStyle/>
        <a:p>
          <a:endParaRPr lang="cs-CZ"/>
        </a:p>
      </dgm:t>
    </dgm:pt>
    <dgm:pt modelId="{1839E65E-6E97-41D2-A171-98C033275D27}" type="pres">
      <dgm:prSet presAssocID="{26CBEA56-8CFD-48C0-BD6E-2EB16B1FBF42}" presName="vertSpace5" presStyleLbl="node1" presStyleIdx="3" presStyleCnt="5"/>
      <dgm:spPr/>
    </dgm:pt>
    <dgm:pt modelId="{914F10DC-A7FA-462B-9334-03354AC7EA9F}" type="pres">
      <dgm:prSet presAssocID="{26CBEA56-8CFD-48C0-BD6E-2EB16B1FBF42}" presName="circle5" presStyleLbl="node1" presStyleIdx="4" presStyleCnt="5"/>
      <dgm:spPr/>
    </dgm:pt>
    <dgm:pt modelId="{5583D5C5-FAFF-4548-819C-80E289F73770}" type="pres">
      <dgm:prSet presAssocID="{26CBEA56-8CFD-48C0-BD6E-2EB16B1FBF42}" presName="rect5" presStyleLbl="alignAcc1" presStyleIdx="4" presStyleCnt="5"/>
      <dgm:spPr/>
      <dgm:t>
        <a:bodyPr/>
        <a:lstStyle/>
        <a:p>
          <a:endParaRPr lang="cs-CZ"/>
        </a:p>
      </dgm:t>
    </dgm:pt>
    <dgm:pt modelId="{AED2198E-93D5-4001-81B4-73124B309672}" type="pres">
      <dgm:prSet presAssocID="{D1D4F407-5343-4D3F-B5B9-D407B03CAEB4}" presName="rect1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2BE915AB-18AA-4053-B92C-3BFC9ED204BB}" type="pres">
      <dgm:prSet presAssocID="{D1B46980-6531-4606-95E6-44980827E919}" presName="rect2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BD3627E9-8FC8-4A2F-B3EA-FAE798EF81D8}" type="pres">
      <dgm:prSet presAssocID="{1AE9165A-6B70-4FFD-A49C-881BF73B4F04}" presName="rect3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017154CD-D9A9-4968-AD11-1207A3C4C00A}" type="pres">
      <dgm:prSet presAssocID="{1F4F8BC0-F267-4379-9FE7-6FFC8B64BAD8}" presName="rect4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92E1E9E3-D1F0-4866-9424-7ECC0DD990BC}" type="pres">
      <dgm:prSet presAssocID="{26CBEA56-8CFD-48C0-BD6E-2EB16B1FBF42}" presName="rect5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EF6B5D2C-7392-41A4-AFB0-E4325513C5EC}" type="presOf" srcId="{D1D4F407-5343-4D3F-B5B9-D407B03CAEB4}" destId="{D005CE8C-CC26-4C3E-AC11-E15060ECD759}" srcOrd="0" destOrd="0" presId="urn:microsoft.com/office/officeart/2005/8/layout/target3"/>
    <dgm:cxn modelId="{3C76989D-548F-47BA-810B-97B612881B4B}" type="presOf" srcId="{1AE9165A-6B70-4FFD-A49C-881BF73B4F04}" destId="{BD3627E9-8FC8-4A2F-B3EA-FAE798EF81D8}" srcOrd="1" destOrd="0" presId="urn:microsoft.com/office/officeart/2005/8/layout/target3"/>
    <dgm:cxn modelId="{BC9677F5-E413-439B-BB47-42AA4BD3B1D3}" srcId="{757F3AB3-0718-4624-B441-E567A8F0AB56}" destId="{26CBEA56-8CFD-48C0-BD6E-2EB16B1FBF42}" srcOrd="4" destOrd="0" parTransId="{3D39C259-0E3C-4B23-BB35-4844AECFFF4A}" sibTransId="{A258AB0E-CCAC-4606-ADD8-E16B638C211B}"/>
    <dgm:cxn modelId="{46424438-650B-43C4-9CBA-35D4752A5B5D}" type="presOf" srcId="{1F4F8BC0-F267-4379-9FE7-6FFC8B64BAD8}" destId="{C8857ABF-5052-4733-A46C-0F8B764FF76F}" srcOrd="0" destOrd="0" presId="urn:microsoft.com/office/officeart/2005/8/layout/target3"/>
    <dgm:cxn modelId="{E94C4935-188D-4422-A987-EF47C37A4C5A}" type="presOf" srcId="{26CBEA56-8CFD-48C0-BD6E-2EB16B1FBF42}" destId="{5583D5C5-FAFF-4548-819C-80E289F73770}" srcOrd="0" destOrd="0" presId="urn:microsoft.com/office/officeart/2005/8/layout/target3"/>
    <dgm:cxn modelId="{D71210C1-3137-486F-928B-5178B40D3BC4}" type="presOf" srcId="{1F4F8BC0-F267-4379-9FE7-6FFC8B64BAD8}" destId="{017154CD-D9A9-4968-AD11-1207A3C4C00A}" srcOrd="1" destOrd="0" presId="urn:microsoft.com/office/officeart/2005/8/layout/target3"/>
    <dgm:cxn modelId="{CACAB30A-8952-4219-BFF0-3D856E7E7699}" type="presOf" srcId="{26CBEA56-8CFD-48C0-BD6E-2EB16B1FBF42}" destId="{92E1E9E3-D1F0-4866-9424-7ECC0DD990BC}" srcOrd="1" destOrd="0" presId="urn:microsoft.com/office/officeart/2005/8/layout/target3"/>
    <dgm:cxn modelId="{AB906E97-3CD9-4E05-91AE-864F8E394536}" srcId="{757F3AB3-0718-4624-B441-E567A8F0AB56}" destId="{D1B46980-6531-4606-95E6-44980827E919}" srcOrd="1" destOrd="0" parTransId="{4F7B2CF5-A270-4D61-A510-1C1C5A4DCD3B}" sibTransId="{CFF69701-2866-4EF5-BFB5-F3F9B72EB817}"/>
    <dgm:cxn modelId="{F1163480-2C36-4F11-B051-9BE124265893}" type="presOf" srcId="{D1B46980-6531-4606-95E6-44980827E919}" destId="{6140AFEC-043D-4C43-A2F9-D0F5331DF3A3}" srcOrd="0" destOrd="0" presId="urn:microsoft.com/office/officeart/2005/8/layout/target3"/>
    <dgm:cxn modelId="{5F131B3F-96D5-4DC9-8624-9FE296B3E885}" type="presOf" srcId="{D1D4F407-5343-4D3F-B5B9-D407B03CAEB4}" destId="{AED2198E-93D5-4001-81B4-73124B309672}" srcOrd="1" destOrd="0" presId="urn:microsoft.com/office/officeart/2005/8/layout/target3"/>
    <dgm:cxn modelId="{F535E02A-9251-47F7-9210-6108D7750877}" type="presOf" srcId="{1AE9165A-6B70-4FFD-A49C-881BF73B4F04}" destId="{A9F01C16-B5C0-47B0-9750-F7E5E11674A0}" srcOrd="0" destOrd="0" presId="urn:microsoft.com/office/officeart/2005/8/layout/target3"/>
    <dgm:cxn modelId="{14367CC6-B9B1-40CF-BBB3-C17F79391DAE}" srcId="{757F3AB3-0718-4624-B441-E567A8F0AB56}" destId="{D1D4F407-5343-4D3F-B5B9-D407B03CAEB4}" srcOrd="0" destOrd="0" parTransId="{FB3E2B41-81AD-4068-9354-4B764E7CC2F7}" sibTransId="{878E4EBE-18EA-43B6-B589-1210E1E4CF6A}"/>
    <dgm:cxn modelId="{50DF55ED-24F0-44E3-BFC8-D522DAA35070}" srcId="{757F3AB3-0718-4624-B441-E567A8F0AB56}" destId="{1AE9165A-6B70-4FFD-A49C-881BF73B4F04}" srcOrd="2" destOrd="0" parTransId="{1C4D8070-D097-47CB-B3BF-5E973F4CB0A3}" sibTransId="{8F0B57C3-B09F-4B25-851F-DEBA3916737F}"/>
    <dgm:cxn modelId="{604BFA67-56F8-4D84-AAB4-97BD15052830}" type="presOf" srcId="{757F3AB3-0718-4624-B441-E567A8F0AB56}" destId="{333A1088-737F-45CB-B68E-254E46348037}" srcOrd="0" destOrd="0" presId="urn:microsoft.com/office/officeart/2005/8/layout/target3"/>
    <dgm:cxn modelId="{FD3DDA5A-FEB0-43A5-9C20-1D9BE2EB0DBD}" type="presOf" srcId="{D1B46980-6531-4606-95E6-44980827E919}" destId="{2BE915AB-18AA-4053-B92C-3BFC9ED204BB}" srcOrd="1" destOrd="0" presId="urn:microsoft.com/office/officeart/2005/8/layout/target3"/>
    <dgm:cxn modelId="{D456404D-DD79-4BF5-8214-F6F5ABDDCEE7}" srcId="{757F3AB3-0718-4624-B441-E567A8F0AB56}" destId="{1F4F8BC0-F267-4379-9FE7-6FFC8B64BAD8}" srcOrd="3" destOrd="0" parTransId="{CB4349C9-2857-43D8-BECE-A7FF7EDF9F3E}" sibTransId="{25908343-600B-4CFF-BE0F-46682F86F066}"/>
    <dgm:cxn modelId="{DC77075A-3551-4B1D-96D7-AC55867737F8}" type="presParOf" srcId="{333A1088-737F-45CB-B68E-254E46348037}" destId="{F5ABB229-8D3B-4694-996A-96F23CF14429}" srcOrd="0" destOrd="0" presId="urn:microsoft.com/office/officeart/2005/8/layout/target3"/>
    <dgm:cxn modelId="{827D220F-DBC9-4DB9-889C-27BE61FBF7B3}" type="presParOf" srcId="{333A1088-737F-45CB-B68E-254E46348037}" destId="{F41139FD-01EE-4571-8B17-4FB00FC51163}" srcOrd="1" destOrd="0" presId="urn:microsoft.com/office/officeart/2005/8/layout/target3"/>
    <dgm:cxn modelId="{C63792A8-2EE0-4ABD-8620-028EB6660DE2}" type="presParOf" srcId="{333A1088-737F-45CB-B68E-254E46348037}" destId="{D005CE8C-CC26-4C3E-AC11-E15060ECD759}" srcOrd="2" destOrd="0" presId="urn:microsoft.com/office/officeart/2005/8/layout/target3"/>
    <dgm:cxn modelId="{A9AB9130-1681-4DE1-BCFD-E2E4C27B898B}" type="presParOf" srcId="{333A1088-737F-45CB-B68E-254E46348037}" destId="{2C702D82-9B77-49B7-9568-BB8EB47C3372}" srcOrd="3" destOrd="0" presId="urn:microsoft.com/office/officeart/2005/8/layout/target3"/>
    <dgm:cxn modelId="{1D0828B3-3E69-4AE3-95AE-05DA61A46344}" type="presParOf" srcId="{333A1088-737F-45CB-B68E-254E46348037}" destId="{A52A0455-90FF-4808-ABD0-F02540D31D5A}" srcOrd="4" destOrd="0" presId="urn:microsoft.com/office/officeart/2005/8/layout/target3"/>
    <dgm:cxn modelId="{38CBAF87-9BAE-4E7C-B69E-700542F8130F}" type="presParOf" srcId="{333A1088-737F-45CB-B68E-254E46348037}" destId="{6140AFEC-043D-4C43-A2F9-D0F5331DF3A3}" srcOrd="5" destOrd="0" presId="urn:microsoft.com/office/officeart/2005/8/layout/target3"/>
    <dgm:cxn modelId="{CBD8CB7C-F947-4FFC-8FF7-8C5ACBABBC49}" type="presParOf" srcId="{333A1088-737F-45CB-B68E-254E46348037}" destId="{71A10DEB-455E-4133-A618-0A0EE82A21E3}" srcOrd="6" destOrd="0" presId="urn:microsoft.com/office/officeart/2005/8/layout/target3"/>
    <dgm:cxn modelId="{647C041D-7FA9-4A85-9F0F-EC4EB9D45EF3}" type="presParOf" srcId="{333A1088-737F-45CB-B68E-254E46348037}" destId="{DA6A876D-6D25-492F-8BDC-9AE6A6CFB1FA}" srcOrd="7" destOrd="0" presId="urn:microsoft.com/office/officeart/2005/8/layout/target3"/>
    <dgm:cxn modelId="{4C0DA19F-8644-46E0-8347-3148DDD4145C}" type="presParOf" srcId="{333A1088-737F-45CB-B68E-254E46348037}" destId="{A9F01C16-B5C0-47B0-9750-F7E5E11674A0}" srcOrd="8" destOrd="0" presId="urn:microsoft.com/office/officeart/2005/8/layout/target3"/>
    <dgm:cxn modelId="{025067A2-62B5-4A7F-9041-23822EEB22DB}" type="presParOf" srcId="{333A1088-737F-45CB-B68E-254E46348037}" destId="{5C0CF724-3222-4429-B09A-F154A62FD507}" srcOrd="9" destOrd="0" presId="urn:microsoft.com/office/officeart/2005/8/layout/target3"/>
    <dgm:cxn modelId="{28F1BDF8-F34F-4E34-84C4-75E6829C5E58}" type="presParOf" srcId="{333A1088-737F-45CB-B68E-254E46348037}" destId="{71A5FEA7-FE77-4220-960F-2AB7AE466FE5}" srcOrd="10" destOrd="0" presId="urn:microsoft.com/office/officeart/2005/8/layout/target3"/>
    <dgm:cxn modelId="{3BC79704-DB46-436B-8EBD-7F0C9010AC2E}" type="presParOf" srcId="{333A1088-737F-45CB-B68E-254E46348037}" destId="{C8857ABF-5052-4733-A46C-0F8B764FF76F}" srcOrd="11" destOrd="0" presId="urn:microsoft.com/office/officeart/2005/8/layout/target3"/>
    <dgm:cxn modelId="{B98ACE6E-733A-4232-982A-F17F6B90B9FF}" type="presParOf" srcId="{333A1088-737F-45CB-B68E-254E46348037}" destId="{1839E65E-6E97-41D2-A171-98C033275D27}" srcOrd="12" destOrd="0" presId="urn:microsoft.com/office/officeart/2005/8/layout/target3"/>
    <dgm:cxn modelId="{EA5220D5-1BE5-4C5B-9997-50E54ADA3CBE}" type="presParOf" srcId="{333A1088-737F-45CB-B68E-254E46348037}" destId="{914F10DC-A7FA-462B-9334-03354AC7EA9F}" srcOrd="13" destOrd="0" presId="urn:microsoft.com/office/officeart/2005/8/layout/target3"/>
    <dgm:cxn modelId="{68AECDB7-4A07-48CD-ACDE-27B6D7318370}" type="presParOf" srcId="{333A1088-737F-45CB-B68E-254E46348037}" destId="{5583D5C5-FAFF-4548-819C-80E289F73770}" srcOrd="14" destOrd="0" presId="urn:microsoft.com/office/officeart/2005/8/layout/target3"/>
    <dgm:cxn modelId="{EC49C3B6-B8AD-4A31-BA25-C10E94FC34DC}" type="presParOf" srcId="{333A1088-737F-45CB-B68E-254E46348037}" destId="{AED2198E-93D5-4001-81B4-73124B309672}" srcOrd="15" destOrd="0" presId="urn:microsoft.com/office/officeart/2005/8/layout/target3"/>
    <dgm:cxn modelId="{750B8862-9F0A-42C0-AEAA-64315FE44F61}" type="presParOf" srcId="{333A1088-737F-45CB-B68E-254E46348037}" destId="{2BE915AB-18AA-4053-B92C-3BFC9ED204BB}" srcOrd="16" destOrd="0" presId="urn:microsoft.com/office/officeart/2005/8/layout/target3"/>
    <dgm:cxn modelId="{DA7FE2B0-FBF7-4F22-B825-6FA733E91095}" type="presParOf" srcId="{333A1088-737F-45CB-B68E-254E46348037}" destId="{BD3627E9-8FC8-4A2F-B3EA-FAE798EF81D8}" srcOrd="17" destOrd="0" presId="urn:microsoft.com/office/officeart/2005/8/layout/target3"/>
    <dgm:cxn modelId="{9186F44C-5561-46ED-9ECC-F33423B71798}" type="presParOf" srcId="{333A1088-737F-45CB-B68E-254E46348037}" destId="{017154CD-D9A9-4968-AD11-1207A3C4C00A}" srcOrd="18" destOrd="0" presId="urn:microsoft.com/office/officeart/2005/8/layout/target3"/>
    <dgm:cxn modelId="{400D6971-86AD-45E0-9E93-F6A1B8472985}" type="presParOf" srcId="{333A1088-737F-45CB-B68E-254E46348037}" destId="{92E1E9E3-D1F0-4866-9424-7ECC0DD990BC}" srcOrd="19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xmlns="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F5ABB229-8D3B-4694-996A-96F23CF14429}">
      <dsp:nvSpPr>
        <dsp:cNvPr id="0" name=""/>
        <dsp:cNvSpPr/>
      </dsp:nvSpPr>
      <dsp:spPr>
        <a:xfrm>
          <a:off x="0" y="0"/>
          <a:ext cx="2547714" cy="254771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005CE8C-CC26-4C3E-AC11-E15060ECD759}">
      <dsp:nvSpPr>
        <dsp:cNvPr id="0" name=""/>
        <dsp:cNvSpPr/>
      </dsp:nvSpPr>
      <dsp:spPr>
        <a:xfrm>
          <a:off x="1258000" y="0"/>
          <a:ext cx="6498543" cy="254771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NÁZEV ŠKOLY: ZŠ NETVOŘICE, OKRES BENE3OV</a:t>
          </a:r>
          <a:endParaRPr lang="cs-CZ" sz="2000" kern="1200" dirty="0"/>
        </a:p>
      </dsp:txBody>
      <dsp:txXfrm>
        <a:off x="1258000" y="0"/>
        <a:ext cx="6498543" cy="407634"/>
      </dsp:txXfrm>
    </dsp:sp>
    <dsp:sp modelId="{A52A0455-90FF-4808-ABD0-F02540D31D5A}">
      <dsp:nvSpPr>
        <dsp:cNvPr id="0" name=""/>
        <dsp:cNvSpPr/>
      </dsp:nvSpPr>
      <dsp:spPr>
        <a:xfrm>
          <a:off x="267509" y="407634"/>
          <a:ext cx="2012694" cy="201269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140AFEC-043D-4C43-A2F9-D0F5331DF3A3}">
      <dsp:nvSpPr>
        <dsp:cNvPr id="0" name=""/>
        <dsp:cNvSpPr/>
      </dsp:nvSpPr>
      <dsp:spPr>
        <a:xfrm>
          <a:off x="1273857" y="407634"/>
          <a:ext cx="6498543" cy="201269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AUTOR: PaedDR. Milena Holcnerová</a:t>
          </a:r>
          <a:endParaRPr lang="cs-CZ" sz="2000" kern="1200" dirty="0"/>
        </a:p>
      </dsp:txBody>
      <dsp:txXfrm>
        <a:off x="1273857" y="407634"/>
        <a:ext cx="6498543" cy="407634"/>
      </dsp:txXfrm>
    </dsp:sp>
    <dsp:sp modelId="{DA6A876D-6D25-492F-8BDC-9AE6A6CFB1FA}">
      <dsp:nvSpPr>
        <dsp:cNvPr id="0" name=""/>
        <dsp:cNvSpPr/>
      </dsp:nvSpPr>
      <dsp:spPr>
        <a:xfrm>
          <a:off x="535019" y="815268"/>
          <a:ext cx="1477674" cy="147767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9F01C16-B5C0-47B0-9750-F7E5E11674A0}">
      <dsp:nvSpPr>
        <dsp:cNvPr id="0" name=""/>
        <dsp:cNvSpPr/>
      </dsp:nvSpPr>
      <dsp:spPr>
        <a:xfrm>
          <a:off x="1273857" y="815268"/>
          <a:ext cx="6498543" cy="147767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2000" kern="1200" dirty="0" smtClean="0"/>
        </a:p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2000" kern="1200" dirty="0" smtClean="0"/>
        </a:p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2000" kern="1200" dirty="0" smtClean="0"/>
        </a:p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2000" kern="1200" dirty="0" smtClean="0"/>
        </a:p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2000" kern="1200" dirty="0" smtClean="0"/>
        </a:p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smtClean="0"/>
            <a:t>NÁZEV:VY_22_INOVACE_12_AJ4</a:t>
          </a:r>
          <a:endParaRPr lang="cs-CZ" sz="2000" kern="1200" dirty="0" smtClean="0"/>
        </a:p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2000" kern="1200" dirty="0" smtClean="0"/>
        </a:p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2000" kern="1200" dirty="0" smtClean="0"/>
        </a:p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2000" kern="1200" dirty="0" smtClean="0"/>
        </a:p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2000" kern="1200" dirty="0" smtClean="0"/>
        </a:p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2000" kern="1200" dirty="0"/>
        </a:p>
      </dsp:txBody>
      <dsp:txXfrm>
        <a:off x="1273857" y="815268"/>
        <a:ext cx="6498543" cy="407634"/>
      </dsp:txXfrm>
    </dsp:sp>
    <dsp:sp modelId="{71A5FEA7-FE77-4220-960F-2AB7AE466FE5}">
      <dsp:nvSpPr>
        <dsp:cNvPr id="0" name=""/>
        <dsp:cNvSpPr/>
      </dsp:nvSpPr>
      <dsp:spPr>
        <a:xfrm>
          <a:off x="802529" y="1222902"/>
          <a:ext cx="942654" cy="94265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C8857ABF-5052-4733-A46C-0F8B764FF76F}">
      <dsp:nvSpPr>
        <dsp:cNvPr id="0" name=""/>
        <dsp:cNvSpPr/>
      </dsp:nvSpPr>
      <dsp:spPr>
        <a:xfrm>
          <a:off x="1273857" y="1222902"/>
          <a:ext cx="6498543" cy="94265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TEMA:  Musical instruments</a:t>
          </a:r>
          <a:endParaRPr lang="cs-CZ" sz="2000" kern="1200" dirty="0"/>
        </a:p>
      </dsp:txBody>
      <dsp:txXfrm>
        <a:off x="1273857" y="1222902"/>
        <a:ext cx="6498543" cy="407634"/>
      </dsp:txXfrm>
    </dsp:sp>
    <dsp:sp modelId="{914F10DC-A7FA-462B-9334-03354AC7EA9F}">
      <dsp:nvSpPr>
        <dsp:cNvPr id="0" name=""/>
        <dsp:cNvSpPr/>
      </dsp:nvSpPr>
      <dsp:spPr>
        <a:xfrm>
          <a:off x="1070039" y="1630536"/>
          <a:ext cx="407634" cy="40763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5583D5C5-FAFF-4548-819C-80E289F73770}">
      <dsp:nvSpPr>
        <dsp:cNvPr id="0" name=""/>
        <dsp:cNvSpPr/>
      </dsp:nvSpPr>
      <dsp:spPr>
        <a:xfrm>
          <a:off x="1273857" y="1630536"/>
          <a:ext cx="6498543" cy="40763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ČÍSLO PROJEKTU: OPVK 1.4</a:t>
          </a:r>
          <a:endParaRPr lang="cs-CZ" sz="2000" kern="1200" dirty="0"/>
        </a:p>
      </dsp:txBody>
      <dsp:txXfrm>
        <a:off x="1273857" y="1630536"/>
        <a:ext cx="6498543" cy="407634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 dirty="0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DEA78A8-971F-427A-BF72-EA391E018466}" type="datetimeFigureOut">
              <a:rPr lang="cs-CZ" smtClean="0"/>
              <a:pPr/>
              <a:t>26.11.2012</a:t>
            </a:fld>
            <a:endParaRPr lang="cs-CZ" dirty="0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 dirty="0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E9FBC9B-2B5E-4888-B038-DA1FA9247BA8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E9FBC9B-2B5E-4888-B038-DA1FA9247BA8}" type="slidenum">
              <a:rPr lang="cs-CZ" smtClean="0"/>
              <a:pPr/>
              <a:t>1</a:t>
            </a:fld>
            <a:endParaRPr lang="cs-CZ" dirty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Obdélník 11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 dirty="0"/>
          </a:p>
        </p:txBody>
      </p:sp>
      <p:sp useBgFill="1">
        <p:nvSpPr>
          <p:cNvPr id="13" name="Zaoblený obdélník 12"/>
          <p:cNvSpPr/>
          <p:nvPr/>
        </p:nvSpPr>
        <p:spPr>
          <a:xfrm>
            <a:off x="65313" y="69755"/>
            <a:ext cx="9013372" cy="6692201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1295400" y="3200400"/>
            <a:ext cx="6400800" cy="1600200"/>
          </a:xfrm>
        </p:spPr>
        <p:txBody>
          <a:bodyPr/>
          <a:lstStyle>
            <a:lvl1pPr marL="0" indent="0" algn="ctr">
              <a:buNone/>
              <a:defRPr sz="260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sp>
        <p:nvSpPr>
          <p:cNvPr id="28" name="Zástupný symbol pro datum 2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BAC69B-14AB-4DFF-A57E-AC463B784371}" type="datetimeFigureOut">
              <a:rPr lang="cs-CZ" smtClean="0"/>
              <a:pPr/>
              <a:t>26.11.2012</a:t>
            </a:fld>
            <a:endParaRPr lang="cs-CZ" dirty="0"/>
          </a:p>
        </p:txBody>
      </p:sp>
      <p:sp>
        <p:nvSpPr>
          <p:cNvPr id="17" name="Zástupný symbol pro zápatí 1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29" name="Zástupný symbol pro číslo snímku 28"/>
          <p:cNvSpPr>
            <a:spLocks noGrp="1"/>
          </p:cNvSpPr>
          <p:nvPr>
            <p:ph type="sldNum" sz="quarter" idx="12"/>
          </p:nvPr>
        </p:nvSpPr>
        <p:spPr/>
        <p:txBody>
          <a:bodyPr lIns="0" tIns="0" rIns="0" bIns="0">
            <a:noAutofit/>
          </a:bodyPr>
          <a:lstStyle>
            <a:lvl1pPr>
              <a:defRPr sz="1400">
                <a:solidFill>
                  <a:srgbClr val="FFFFFF"/>
                </a:solidFill>
              </a:defRPr>
            </a:lvl1pPr>
          </a:lstStyle>
          <a:p>
            <a:fld id="{CBAFFE37-F22A-42F4-95D1-3A52184CD3E6}" type="slidenum">
              <a:rPr lang="cs-CZ" smtClean="0"/>
              <a:pPr/>
              <a:t>‹#›</a:t>
            </a:fld>
            <a:endParaRPr lang="cs-CZ" dirty="0"/>
          </a:p>
        </p:txBody>
      </p:sp>
      <p:sp>
        <p:nvSpPr>
          <p:cNvPr id="7" name="Obdélník 6"/>
          <p:cNvSpPr/>
          <p:nvPr/>
        </p:nvSpPr>
        <p:spPr>
          <a:xfrm>
            <a:off x="62931" y="1449303"/>
            <a:ext cx="9021537" cy="1527349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0" name="Obdélník 9"/>
          <p:cNvSpPr/>
          <p:nvPr/>
        </p:nvSpPr>
        <p:spPr>
          <a:xfrm>
            <a:off x="62931" y="1396720"/>
            <a:ext cx="9021537" cy="120580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1" name="Obdélník 10"/>
          <p:cNvSpPr/>
          <p:nvPr/>
        </p:nvSpPr>
        <p:spPr>
          <a:xfrm>
            <a:off x="62931" y="2976649"/>
            <a:ext cx="9021537" cy="110532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8" name="Nadpis 7"/>
          <p:cNvSpPr>
            <a:spLocks noGrp="1"/>
          </p:cNvSpPr>
          <p:nvPr>
            <p:ph type="ctrTitle"/>
          </p:nvPr>
        </p:nvSpPr>
        <p:spPr>
          <a:xfrm>
            <a:off x="457200" y="1505930"/>
            <a:ext cx="8229600" cy="1470025"/>
          </a:xfrm>
        </p:spPr>
        <p:txBody>
          <a:bodyPr anchor="ctr"/>
          <a:lstStyle>
            <a:lvl1pPr algn="ctr">
              <a:defRPr lang="en-US" dirty="0">
                <a:solidFill>
                  <a:srgbClr val="FFFFFF"/>
                </a:solidFill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BAC69B-14AB-4DFF-A57E-AC463B784371}" type="datetimeFigureOut">
              <a:rPr lang="cs-CZ" smtClean="0"/>
              <a:pPr/>
              <a:t>26.11.2012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AFFE37-F22A-42F4-95D1-3A52184CD3E6}" type="slidenum">
              <a:rPr lang="cs-CZ" smtClean="0"/>
              <a:pPr/>
              <a:t>‹#›</a:t>
            </a:fld>
            <a:endParaRPr lang="cs-CZ" dirty="0"/>
          </a:p>
        </p:txBody>
      </p:sp>
      <p:sp>
        <p:nvSpPr>
          <p:cNvPr id="8" name="Zástupný symbol pro obsah 7"/>
          <p:cNvSpPr>
            <a:spLocks noGrp="1"/>
          </p:cNvSpPr>
          <p:nvPr>
            <p:ph sz="quarter" idx="1"/>
          </p:nvPr>
        </p:nvSpPr>
        <p:spPr>
          <a:xfrm>
            <a:off x="914400" y="1447800"/>
            <a:ext cx="7772400" cy="4572000"/>
          </a:xfrm>
        </p:spPr>
        <p:txBody>
          <a:bodyPr vert="horz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Obdélník 10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 dirty="0"/>
          </a:p>
        </p:txBody>
      </p:sp>
      <p:sp useBgFill="1">
        <p:nvSpPr>
          <p:cNvPr id="10" name="Zaoblený obdélník 9"/>
          <p:cNvSpPr/>
          <p:nvPr/>
        </p:nvSpPr>
        <p:spPr>
          <a:xfrm>
            <a:off x="65313" y="69755"/>
            <a:ext cx="9013372" cy="6692201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3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952500"/>
            <a:ext cx="7772400" cy="1362075"/>
          </a:xfrm>
        </p:spPr>
        <p:txBody>
          <a:bodyPr anchor="b" anchorCtr="0"/>
          <a:lstStyle>
            <a:lvl1pPr algn="l">
              <a:buNone/>
              <a:defRPr sz="4000" b="0" cap="none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547938"/>
            <a:ext cx="7772400" cy="1338262"/>
          </a:xfrm>
        </p:spPr>
        <p:txBody>
          <a:bodyPr anchor="t" anchorCtr="0"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BAC69B-14AB-4DFF-A57E-AC463B784371}" type="datetimeFigureOut">
              <a:rPr lang="cs-CZ" smtClean="0"/>
              <a:pPr/>
              <a:t>26.11.2012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800100" y="6172200"/>
            <a:ext cx="4000500" cy="457200"/>
          </a:xfrm>
        </p:spPr>
        <p:txBody>
          <a:bodyPr/>
          <a:lstStyle/>
          <a:p>
            <a:endParaRPr lang="cs-CZ" dirty="0"/>
          </a:p>
        </p:txBody>
      </p:sp>
      <p:sp>
        <p:nvSpPr>
          <p:cNvPr id="7" name="Obdélník 6"/>
          <p:cNvSpPr/>
          <p:nvPr/>
        </p:nvSpPr>
        <p:spPr>
          <a:xfrm flipV="1">
            <a:off x="69412" y="2376830"/>
            <a:ext cx="9013515" cy="9144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8" name="Obdélník 7"/>
          <p:cNvSpPr/>
          <p:nvPr/>
        </p:nvSpPr>
        <p:spPr>
          <a:xfrm>
            <a:off x="69146" y="2341475"/>
            <a:ext cx="9013781" cy="45719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9" name="Obdélník 8"/>
          <p:cNvSpPr/>
          <p:nvPr/>
        </p:nvSpPr>
        <p:spPr>
          <a:xfrm>
            <a:off x="68306" y="2468880"/>
            <a:ext cx="9014621" cy="45720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>
          <a:xfrm>
            <a:off x="146304" y="6208776"/>
            <a:ext cx="457200" cy="457200"/>
          </a:xfrm>
        </p:spPr>
        <p:txBody>
          <a:bodyPr/>
          <a:lstStyle/>
          <a:p>
            <a:fld id="{CBAFFE37-F22A-42F4-95D1-3A52184CD3E6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BAC69B-14AB-4DFF-A57E-AC463B784371}" type="datetimeFigureOut">
              <a:rPr lang="cs-CZ" smtClean="0"/>
              <a:pPr/>
              <a:t>26.11.2012</a:t>
            </a:fld>
            <a:endParaRPr lang="cs-CZ" dirty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AFFE37-F22A-42F4-95D1-3A52184CD3E6}" type="slidenum">
              <a:rPr lang="cs-CZ" smtClean="0"/>
              <a:pPr/>
              <a:t>‹#›</a:t>
            </a:fld>
            <a:endParaRPr lang="cs-CZ" dirty="0"/>
          </a:p>
        </p:txBody>
      </p:sp>
      <p:sp>
        <p:nvSpPr>
          <p:cNvPr id="9" name="Zástupný symbol pro obsah 8"/>
          <p:cNvSpPr>
            <a:spLocks noGrp="1"/>
          </p:cNvSpPr>
          <p:nvPr>
            <p:ph sz="quarter" idx="1"/>
          </p:nvPr>
        </p:nvSpPr>
        <p:spPr>
          <a:xfrm>
            <a:off x="914400" y="1447800"/>
            <a:ext cx="3749040" cy="4572000"/>
          </a:xfrm>
        </p:spPr>
        <p:txBody>
          <a:bodyPr vert="horz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1" name="Zástupný symbol pro obsah 10"/>
          <p:cNvSpPr>
            <a:spLocks noGrp="1"/>
          </p:cNvSpPr>
          <p:nvPr>
            <p:ph sz="quarter" idx="2"/>
          </p:nvPr>
        </p:nvSpPr>
        <p:spPr>
          <a:xfrm>
            <a:off x="4933950" y="1447800"/>
            <a:ext cx="3749040" cy="4572000"/>
          </a:xfrm>
        </p:spPr>
        <p:txBody>
          <a:bodyPr vert="horz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914400" y="273050"/>
            <a:ext cx="7772400" cy="1143000"/>
          </a:xfrm>
        </p:spPr>
        <p:txBody>
          <a:bodyPr anchor="b" anchorCtr="0"/>
          <a:lstStyle>
            <a:lvl1pPr>
              <a:defRPr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914400" y="1447800"/>
            <a:ext cx="3733800" cy="762000"/>
          </a:xfrm>
          <a:noFill/>
          <a:ln w="12700" cap="sq" cmpd="sng" algn="ctr">
            <a:noFill/>
            <a:prstDash val="solid"/>
          </a:ln>
        </p:spPr>
        <p:txBody>
          <a:bodyPr lIns="91440" anchor="b" anchorCtr="0">
            <a:noAutofit/>
          </a:bodyPr>
          <a:lstStyle>
            <a:lvl1pPr marL="0" indent="0">
              <a:buNone/>
              <a:defRPr sz="2400" b="1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953000" y="1447800"/>
            <a:ext cx="3733800" cy="762000"/>
          </a:xfrm>
          <a:noFill/>
          <a:ln w="12700" cap="sq" cmpd="sng" algn="ctr">
            <a:noFill/>
            <a:prstDash val="solid"/>
          </a:ln>
        </p:spPr>
        <p:txBody>
          <a:bodyPr lIns="91440" anchor="b" anchorCtr="0">
            <a:noAutofit/>
          </a:bodyPr>
          <a:lstStyle>
            <a:lvl1pPr marL="0" indent="0">
              <a:buNone/>
              <a:defRPr sz="2400" b="1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BAC69B-14AB-4DFF-A57E-AC463B784371}" type="datetimeFigureOut">
              <a:rPr lang="cs-CZ" smtClean="0"/>
              <a:pPr/>
              <a:t>26.11.2012</a:t>
            </a:fld>
            <a:endParaRPr lang="cs-CZ" dirty="0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AFFE37-F22A-42F4-95D1-3A52184CD3E6}" type="slidenum">
              <a:rPr lang="cs-CZ" smtClean="0"/>
              <a:pPr/>
              <a:t>‹#›</a:t>
            </a:fld>
            <a:endParaRPr lang="cs-CZ" dirty="0"/>
          </a:p>
        </p:txBody>
      </p:sp>
      <p:sp>
        <p:nvSpPr>
          <p:cNvPr id="11" name="Zástupný symbol pro obsah 10"/>
          <p:cNvSpPr>
            <a:spLocks noGrp="1"/>
          </p:cNvSpPr>
          <p:nvPr>
            <p:ph sz="half" idx="2"/>
          </p:nvPr>
        </p:nvSpPr>
        <p:spPr>
          <a:xfrm>
            <a:off x="914400" y="2247900"/>
            <a:ext cx="3733800" cy="3886200"/>
          </a:xfrm>
        </p:spPr>
        <p:txBody>
          <a:bodyPr vert="horz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3" name="Zástupný symbol pro obsah 12"/>
          <p:cNvSpPr>
            <a:spLocks noGrp="1"/>
          </p:cNvSpPr>
          <p:nvPr>
            <p:ph sz="half" idx="4"/>
          </p:nvPr>
        </p:nvSpPr>
        <p:spPr>
          <a:xfrm>
            <a:off x="4953000" y="2247900"/>
            <a:ext cx="3733800" cy="3886200"/>
          </a:xfrm>
        </p:spPr>
        <p:txBody>
          <a:bodyPr vert="horz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BAC69B-14AB-4DFF-A57E-AC463B784371}" type="datetimeFigureOut">
              <a:rPr lang="cs-CZ" smtClean="0"/>
              <a:pPr/>
              <a:t>26.11.2012</a:t>
            </a:fld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AFFE37-F22A-42F4-95D1-3A52184CD3E6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BAC69B-14AB-4DFF-A57E-AC463B784371}" type="datetimeFigureOut">
              <a:rPr lang="cs-CZ" smtClean="0"/>
              <a:pPr/>
              <a:t>26.11.2012</a:t>
            </a:fld>
            <a:endParaRPr lang="cs-CZ" dirty="0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AFFE37-F22A-42F4-95D1-3A52184CD3E6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Obdélník 7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 useBgFill="1">
        <p:nvSpPr>
          <p:cNvPr id="9" name="Zaoblený obdélník 8"/>
          <p:cNvSpPr/>
          <p:nvPr/>
        </p:nvSpPr>
        <p:spPr>
          <a:xfrm>
            <a:off x="64008" y="69755"/>
            <a:ext cx="9013372" cy="6693408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914400" y="273050"/>
            <a:ext cx="7772400" cy="1143000"/>
          </a:xfrm>
        </p:spPr>
        <p:txBody>
          <a:bodyPr anchor="b" anchorCtr="0"/>
          <a:lstStyle>
            <a:lvl1pPr algn="l">
              <a:buNone/>
              <a:defRPr sz="4000" b="0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914400" y="1600200"/>
            <a:ext cx="1905000" cy="4495800"/>
          </a:xfrm>
        </p:spPr>
        <p:txBody>
          <a:bodyPr/>
          <a:lstStyle>
            <a:lvl1pPr marL="0" indent="0">
              <a:buNone/>
              <a:defRPr sz="18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BAC69B-14AB-4DFF-A57E-AC463B784371}" type="datetimeFigureOut">
              <a:rPr lang="cs-CZ" smtClean="0"/>
              <a:pPr/>
              <a:t>26.11.2012</a:t>
            </a:fld>
            <a:endParaRPr lang="cs-CZ" dirty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AFFE37-F22A-42F4-95D1-3A52184CD3E6}" type="slidenum">
              <a:rPr lang="cs-CZ" smtClean="0"/>
              <a:pPr/>
              <a:t>‹#›</a:t>
            </a:fld>
            <a:endParaRPr lang="cs-CZ" dirty="0"/>
          </a:p>
        </p:txBody>
      </p:sp>
      <p:sp>
        <p:nvSpPr>
          <p:cNvPr id="11" name="Zástupný symbol pro obsah 10"/>
          <p:cNvSpPr>
            <a:spLocks noGrp="1"/>
          </p:cNvSpPr>
          <p:nvPr>
            <p:ph sz="quarter" idx="1"/>
          </p:nvPr>
        </p:nvSpPr>
        <p:spPr>
          <a:xfrm>
            <a:off x="2971800" y="1600200"/>
            <a:ext cx="5715000" cy="4495800"/>
          </a:xfrm>
        </p:spPr>
        <p:txBody>
          <a:bodyPr vert="horz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914400" y="4900550"/>
            <a:ext cx="7315200" cy="522288"/>
          </a:xfrm>
        </p:spPr>
        <p:txBody>
          <a:bodyPr anchor="ctr">
            <a:noAutofit/>
          </a:bodyPr>
          <a:lstStyle>
            <a:lvl1pPr algn="l">
              <a:buNone/>
              <a:defRPr sz="2800" b="0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914400" y="5445825"/>
            <a:ext cx="7315200" cy="685800"/>
          </a:xfrm>
        </p:spPr>
        <p:txBody>
          <a:bodyPr/>
          <a:lstStyle>
            <a:lvl1pPr marL="0" indent="0">
              <a:buFontTx/>
              <a:buNone/>
              <a:defRPr sz="16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BAC69B-14AB-4DFF-A57E-AC463B784371}" type="datetimeFigureOut">
              <a:rPr lang="cs-CZ" smtClean="0"/>
              <a:pPr/>
              <a:t>26.11.2012</a:t>
            </a:fld>
            <a:endParaRPr lang="cs-CZ" dirty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914400" y="6172200"/>
            <a:ext cx="3886200" cy="457200"/>
          </a:xfrm>
        </p:spPr>
        <p:txBody>
          <a:bodyPr/>
          <a:lstStyle/>
          <a:p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146304" y="6208776"/>
            <a:ext cx="457200" cy="457200"/>
          </a:xfrm>
        </p:spPr>
        <p:txBody>
          <a:bodyPr/>
          <a:lstStyle/>
          <a:p>
            <a:fld id="{CBAFFE37-F22A-42F4-95D1-3A52184CD3E6}" type="slidenum">
              <a:rPr lang="cs-CZ" smtClean="0"/>
              <a:pPr/>
              <a:t>‹#›</a:t>
            </a:fld>
            <a:endParaRPr lang="cs-CZ" dirty="0"/>
          </a:p>
        </p:txBody>
      </p:sp>
      <p:sp>
        <p:nvSpPr>
          <p:cNvPr id="11" name="Obdélník 10"/>
          <p:cNvSpPr/>
          <p:nvPr/>
        </p:nvSpPr>
        <p:spPr>
          <a:xfrm flipV="1">
            <a:off x="68307" y="4683555"/>
            <a:ext cx="9006840" cy="9144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2" name="Obdélník 11"/>
          <p:cNvSpPr/>
          <p:nvPr/>
        </p:nvSpPr>
        <p:spPr>
          <a:xfrm>
            <a:off x="68508" y="4650474"/>
            <a:ext cx="9006639" cy="45719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3" name="Obdélník 12"/>
          <p:cNvSpPr/>
          <p:nvPr/>
        </p:nvSpPr>
        <p:spPr>
          <a:xfrm>
            <a:off x="68510" y="4773224"/>
            <a:ext cx="9006637" cy="48807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68308" y="66675"/>
            <a:ext cx="9001873" cy="4581525"/>
          </a:xfrm>
          <a:prstGeom prst="round2SameRect">
            <a:avLst>
              <a:gd name="adj1" fmla="val 7101"/>
              <a:gd name="adj2" fmla="val 0"/>
            </a:avLst>
          </a:prstGeom>
          <a:solidFill>
            <a:schemeClr val="bg2"/>
          </a:solidFill>
          <a:ln w="6350">
            <a:solidFill>
              <a:schemeClr val="tx1"/>
            </a:solidFill>
          </a:ln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cs-CZ" dirty="0" smtClean="0"/>
              <a:t>Klepnutím na ikonu přidáte obrázek.</a:t>
            </a:r>
            <a:endParaRPr kumimoji="0"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BAC69B-14AB-4DFF-A57E-AC463B784371}" type="datetimeFigureOut">
              <a:rPr lang="cs-CZ" smtClean="0"/>
              <a:pPr/>
              <a:t>26.11.2012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AFFE37-F22A-42F4-95D1-3A52184CD3E6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41"/>
            <a:ext cx="2011680" cy="5851525"/>
          </a:xfrm>
        </p:spPr>
        <p:txBody>
          <a:bodyPr vert="eaVert"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914400" y="274640"/>
            <a:ext cx="5562600" cy="5851525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BAC69B-14AB-4DFF-A57E-AC463B784371}" type="datetimeFigureOut">
              <a:rPr lang="cs-CZ" smtClean="0"/>
              <a:pPr/>
              <a:t>26.11.2012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AFFE37-F22A-42F4-95D1-3A52184CD3E6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Obdélník 8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 dirty="0"/>
          </a:p>
        </p:txBody>
      </p:sp>
      <p:sp useBgFill="1">
        <p:nvSpPr>
          <p:cNvPr id="8" name="Zaoblený obdélník 7"/>
          <p:cNvSpPr/>
          <p:nvPr/>
        </p:nvSpPr>
        <p:spPr>
          <a:xfrm>
            <a:off x="64008" y="69755"/>
            <a:ext cx="9013372" cy="6693408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2" name="Zástupný symbol pro nadpis 21"/>
          <p:cNvSpPr>
            <a:spLocks noGrp="1"/>
          </p:cNvSpPr>
          <p:nvPr>
            <p:ph type="title"/>
          </p:nvPr>
        </p:nvSpPr>
        <p:spPr>
          <a:xfrm>
            <a:off x="914400" y="274638"/>
            <a:ext cx="7772400" cy="1143000"/>
          </a:xfrm>
          <a:prstGeom prst="rect">
            <a:avLst/>
          </a:prstGeom>
        </p:spPr>
        <p:txBody>
          <a:bodyPr bIns="91440" anchor="b" anchorCtr="0">
            <a:normAutofit/>
          </a:bodyPr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914400" y="1447800"/>
            <a:ext cx="7772400" cy="4572000"/>
          </a:xfrm>
          <a:prstGeom prst="rect">
            <a:avLst/>
          </a:prstGeom>
        </p:spPr>
        <p:txBody>
          <a:bodyPr>
            <a:normAutofit/>
          </a:bodyPr>
          <a:lstStyle/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4" name="Zástupný symbol pro datum 13"/>
          <p:cNvSpPr>
            <a:spLocks noGrp="1"/>
          </p:cNvSpPr>
          <p:nvPr>
            <p:ph type="dt" sz="half" idx="2"/>
          </p:nvPr>
        </p:nvSpPr>
        <p:spPr>
          <a:xfrm>
            <a:off x="6172200" y="6191250"/>
            <a:ext cx="2476500" cy="476250"/>
          </a:xfrm>
          <a:prstGeom prst="rect">
            <a:avLst/>
          </a:prstGeom>
        </p:spPr>
        <p:txBody>
          <a:bodyPr anchor="ctr" anchorCtr="0"/>
          <a:lstStyle>
            <a:lvl1pPr algn="r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fld id="{CFBAC69B-14AB-4DFF-A57E-AC463B784371}" type="datetimeFigureOut">
              <a:rPr lang="cs-CZ" smtClean="0"/>
              <a:pPr/>
              <a:t>26.11.2012</a:t>
            </a:fld>
            <a:endParaRPr lang="cs-CZ" dirty="0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3"/>
          </p:nvPr>
        </p:nvSpPr>
        <p:spPr>
          <a:xfrm>
            <a:off x="914400" y="6172200"/>
            <a:ext cx="3962400" cy="457200"/>
          </a:xfrm>
          <a:prstGeom prst="rect">
            <a:avLst/>
          </a:prstGeom>
        </p:spPr>
        <p:txBody>
          <a:bodyPr anchor="ctr" anchorCtr="0"/>
          <a:lstStyle>
            <a:lvl1pPr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endParaRPr lang="cs-CZ" dirty="0"/>
          </a:p>
        </p:txBody>
      </p:sp>
      <p:sp>
        <p:nvSpPr>
          <p:cNvPr id="23" name="Zástupný symbol pro číslo snímku 22"/>
          <p:cNvSpPr>
            <a:spLocks noGrp="1"/>
          </p:cNvSpPr>
          <p:nvPr>
            <p:ph type="sldNum" sz="quarter" idx="4"/>
          </p:nvPr>
        </p:nvSpPr>
        <p:spPr>
          <a:xfrm>
            <a:off x="146304" y="6210300"/>
            <a:ext cx="457200" cy="457200"/>
          </a:xfrm>
          <a:prstGeom prst="ellipse">
            <a:avLst/>
          </a:prstGeom>
          <a:solidFill>
            <a:schemeClr val="accent1"/>
          </a:solidFill>
        </p:spPr>
        <p:txBody>
          <a:bodyPr wrap="none" lIns="0" tIns="0" rIns="0" bIns="0" anchor="ctr" anchorCtr="1">
            <a:noAutofit/>
          </a:bodyPr>
          <a:lstStyle>
            <a:lvl1pPr algn="ctr" eaLnBrk="1" latinLnBrk="0" hangingPunct="1">
              <a:defRPr kumimoji="0" sz="1400">
                <a:solidFill>
                  <a:srgbClr val="FFFFFF"/>
                </a:solidFill>
                <a:latin typeface="+mj-lt"/>
                <a:ea typeface="+mj-ea"/>
                <a:cs typeface="+mj-cs"/>
              </a:defRPr>
            </a:lvl1pPr>
          </a:lstStyle>
          <a:p>
            <a:fld id="{CBAFFE37-F22A-42F4-95D1-3A52184CD3E6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l" rtl="0" eaLnBrk="1" latinLnBrk="0" hangingPunct="1">
        <a:spcBef>
          <a:spcPct val="0"/>
        </a:spcBef>
        <a:buNone/>
        <a:defRPr kumimoji="0" sz="40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580"/>
        </a:spcBef>
        <a:buClr>
          <a:schemeClr val="accent1"/>
        </a:buClr>
        <a:buSzPct val="8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548640" indent="-228600" algn="l" rtl="0" eaLnBrk="1" latinLnBrk="0" hangingPunct="1">
        <a:spcBef>
          <a:spcPts val="370"/>
        </a:spcBef>
        <a:buClr>
          <a:schemeClr val="accent2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822960" indent="-228600" algn="l" rtl="0" eaLnBrk="1" latinLnBrk="0" hangingPunct="1">
        <a:spcBef>
          <a:spcPts val="370"/>
        </a:spcBef>
        <a:buClr>
          <a:schemeClr val="accent1">
            <a:tint val="60000"/>
          </a:schemeClr>
        </a:buClr>
        <a:buSzPct val="8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228600" algn="l" rtl="0" eaLnBrk="1" latinLnBrk="0" hangingPunct="1">
        <a:spcBef>
          <a:spcPts val="370"/>
        </a:spcBef>
        <a:buClr>
          <a:schemeClr val="accent3"/>
        </a:buClr>
        <a:buSzPct val="80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ts val="370"/>
        </a:spcBef>
        <a:buClr>
          <a:schemeClr val="accent3"/>
        </a:buClr>
        <a:buFontTx/>
        <a:buChar char="o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645920" indent="-228600" algn="l" rtl="0" eaLnBrk="1" latinLnBrk="0" hangingPunct="1">
        <a:spcBef>
          <a:spcPts val="370"/>
        </a:spcBef>
        <a:buClr>
          <a:schemeClr val="accent3"/>
        </a:buClr>
        <a:buChar char="•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228600" algn="l" rtl="0" eaLnBrk="1" latinLnBrk="0" hangingPunct="1">
        <a:spcBef>
          <a:spcPts val="370"/>
        </a:spcBef>
        <a:buClr>
          <a:schemeClr val="accent2"/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228600" algn="l" rtl="0" eaLnBrk="1" latinLnBrk="0" hangingPunct="1">
        <a:spcBef>
          <a:spcPts val="370"/>
        </a:spcBef>
        <a:buClr>
          <a:schemeClr val="accent1">
            <a:tint val="60000"/>
          </a:schemeClr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228600" algn="l" rtl="0" eaLnBrk="1" latinLnBrk="0" hangingPunct="1">
        <a:spcBef>
          <a:spcPts val="370"/>
        </a:spcBef>
        <a:buClr>
          <a:schemeClr val="accent2">
            <a:tint val="60000"/>
          </a:schemeClr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jpeg"/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hyperlink" Target="http://office.microsoft/" TargetMode="External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0.jpeg"/><Relationship Id="rId5" Type="http://schemas.openxmlformats.org/officeDocument/2006/relationships/image" Target="../media/image9.jpeg"/><Relationship Id="rId4" Type="http://schemas.openxmlformats.org/officeDocument/2006/relationships/image" Target="../media/image8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0.jpeg"/><Relationship Id="rId5" Type="http://schemas.openxmlformats.org/officeDocument/2006/relationships/image" Target="../media/image9.jpeg"/><Relationship Id="rId4" Type="http://schemas.openxmlformats.org/officeDocument/2006/relationships/image" Target="../media/image8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xmlns="" val="2764261219"/>
              </p:ext>
            </p:extLst>
          </p:nvPr>
        </p:nvGraphicFramePr>
        <p:xfrm>
          <a:off x="539552" y="908720"/>
          <a:ext cx="7772400" cy="254771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pic>
        <p:nvPicPr>
          <p:cNvPr id="5" name="Obrázek 4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979712" y="4743820"/>
            <a:ext cx="5407152" cy="10454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1819679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délník 3"/>
          <p:cNvSpPr/>
          <p:nvPr/>
        </p:nvSpPr>
        <p:spPr>
          <a:xfrm>
            <a:off x="899592" y="1340768"/>
            <a:ext cx="7884368" cy="4401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lvl="0" indent="-342900" fontAlgn="base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</a:pPr>
            <a:r>
              <a:rPr lang="cs-CZ" sz="2800" dirty="0" smtClean="0">
                <a:solidFill>
                  <a:prstClr val="black"/>
                </a:solidFill>
                <a:latin typeface="Arial" charset="0"/>
              </a:rPr>
              <a:t>Materiál je určen pro výuku anglického jazyka v 4. ročníku ZŠ.</a:t>
            </a:r>
          </a:p>
          <a:p>
            <a:pPr marL="342900" lvl="0" indent="-342900" fontAlgn="base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</a:pPr>
            <a:r>
              <a:rPr lang="cs-CZ" sz="2800" dirty="0" smtClean="0">
                <a:solidFill>
                  <a:prstClr val="black"/>
                </a:solidFill>
                <a:latin typeface="Arial" charset="0"/>
              </a:rPr>
              <a:t>Obsahuje obrázky se slovní zásobou významového okruhu Hudební nástroje.</a:t>
            </a:r>
          </a:p>
          <a:p>
            <a:pPr marL="342900" lvl="0" indent="-342900" fontAlgn="base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</a:pPr>
            <a:r>
              <a:rPr lang="cs-CZ" sz="2800" dirty="0" smtClean="0">
                <a:solidFill>
                  <a:prstClr val="black"/>
                </a:solidFill>
                <a:latin typeface="Arial" charset="0"/>
              </a:rPr>
              <a:t>Žáci si osvojují a procvičují slovní zásobu.</a:t>
            </a:r>
          </a:p>
          <a:p>
            <a:pPr marL="342900" lvl="0" indent="-342900" fontAlgn="base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</a:pPr>
            <a:r>
              <a:rPr lang="cs-CZ" sz="2800" dirty="0" smtClean="0">
                <a:solidFill>
                  <a:prstClr val="black"/>
                </a:solidFill>
                <a:latin typeface="Arial" charset="0"/>
              </a:rPr>
              <a:t>Žáci si osvojují a</a:t>
            </a:r>
            <a:r>
              <a:rPr lang="en-US" sz="2800" dirty="0" smtClean="0">
                <a:solidFill>
                  <a:prstClr val="black"/>
                </a:solidFill>
                <a:latin typeface="Arial" charset="0"/>
              </a:rPr>
              <a:t> </a:t>
            </a:r>
            <a:r>
              <a:rPr lang="cs-CZ" sz="2800" dirty="0" smtClean="0">
                <a:solidFill>
                  <a:prstClr val="black"/>
                </a:solidFill>
                <a:latin typeface="Arial" charset="0"/>
              </a:rPr>
              <a:t>procvičují vazbu can/</a:t>
            </a:r>
            <a:r>
              <a:rPr lang="en-US" sz="2800" dirty="0" smtClean="0">
                <a:solidFill>
                  <a:prstClr val="black"/>
                </a:solidFill>
                <a:latin typeface="Arial" charset="0"/>
              </a:rPr>
              <a:t>can`t</a:t>
            </a:r>
            <a:r>
              <a:rPr lang="cs-CZ" sz="2800" dirty="0" smtClean="0">
                <a:solidFill>
                  <a:prstClr val="black"/>
                </a:solidFill>
                <a:latin typeface="Arial" charset="0"/>
              </a:rPr>
              <a:t>, spojují větu s obrázkem.</a:t>
            </a:r>
          </a:p>
          <a:p>
            <a:pPr marL="342900" lvl="0" indent="-342900" fontAlgn="base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</a:pPr>
            <a:r>
              <a:rPr lang="cs-CZ" sz="2800" dirty="0" smtClean="0">
                <a:solidFill>
                  <a:prstClr val="black"/>
                </a:solidFill>
                <a:latin typeface="Arial" charset="0"/>
              </a:rPr>
              <a:t>Kontrola je na posledním snímku.</a:t>
            </a:r>
          </a:p>
          <a:p>
            <a:pPr marL="342900" lvl="0" indent="-342900" fontAlgn="base">
              <a:spcBef>
                <a:spcPct val="20000"/>
              </a:spcBef>
              <a:spcAft>
                <a:spcPct val="0"/>
              </a:spcAft>
            </a:pPr>
            <a:endParaRPr lang="cs-CZ" sz="2800" dirty="0" smtClean="0">
              <a:solidFill>
                <a:prstClr val="black"/>
              </a:solidFill>
              <a:latin typeface="Arial" charset="0"/>
            </a:endParaRPr>
          </a:p>
        </p:txBody>
      </p:sp>
      <p:sp>
        <p:nvSpPr>
          <p:cNvPr id="5" name="Obdélník 4"/>
          <p:cNvSpPr/>
          <p:nvPr/>
        </p:nvSpPr>
        <p:spPr>
          <a:xfrm>
            <a:off x="2339752" y="548680"/>
            <a:ext cx="3240360" cy="86177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cs-CZ" sz="3200" dirty="0" smtClean="0">
                <a:solidFill>
                  <a:prstClr val="black"/>
                </a:solidFill>
                <a:latin typeface="Calibri"/>
              </a:rPr>
              <a:t>Anotace</a:t>
            </a:r>
            <a:r>
              <a:rPr lang="cs-CZ" sz="4400" dirty="0" smtClean="0">
                <a:solidFill>
                  <a:prstClr val="black"/>
                </a:solidFill>
                <a:latin typeface="Calibri"/>
              </a:rPr>
              <a:t/>
            </a:r>
            <a:br>
              <a:rPr lang="cs-CZ" sz="4400" dirty="0" smtClean="0">
                <a:solidFill>
                  <a:prstClr val="black"/>
                </a:solidFill>
                <a:latin typeface="Calibri"/>
              </a:rPr>
            </a:br>
            <a:endParaRPr lang="de-DE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6" name="Obdélník 5"/>
          <p:cNvSpPr/>
          <p:nvPr/>
        </p:nvSpPr>
        <p:spPr>
          <a:xfrm>
            <a:off x="971600" y="5297725"/>
            <a:ext cx="5886400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2800" dirty="0" smtClean="0">
                <a:latin typeface="Arial" pitchFamily="34" charset="0"/>
                <a:cs typeface="Arial" pitchFamily="34" charset="0"/>
              </a:rPr>
              <a:t>Použité zdroje: </a:t>
            </a:r>
          </a:p>
          <a:p>
            <a:r>
              <a:rPr lang="cs-CZ" sz="28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cs-CZ" sz="2800" dirty="0" smtClean="0">
                <a:latin typeface="Arial" pitchFamily="34" charset="0"/>
                <a:cs typeface="Arial" pitchFamily="34" charset="0"/>
                <a:hlinkClick r:id="rId2"/>
              </a:rPr>
              <a:t>http://office.</a:t>
            </a:r>
            <a:r>
              <a:rPr lang="en-US" sz="2800" dirty="0" smtClean="0">
                <a:latin typeface="Arial" pitchFamily="34" charset="0"/>
                <a:cs typeface="Arial" pitchFamily="34" charset="0"/>
                <a:hlinkClick r:id="rId2"/>
              </a:rPr>
              <a:t>Microsoft</a:t>
            </a:r>
            <a:r>
              <a:rPr lang="en-US" sz="2800" dirty="0" smtClean="0">
                <a:latin typeface="Arial" pitchFamily="34" charset="0"/>
                <a:cs typeface="Arial" pitchFamily="34" charset="0"/>
              </a:rPr>
              <a:t>.</a:t>
            </a:r>
            <a:r>
              <a:rPr lang="cs-CZ" sz="2800" dirty="0" smtClean="0">
                <a:latin typeface="Arial" pitchFamily="34" charset="0"/>
                <a:cs typeface="Arial" pitchFamily="34" charset="0"/>
              </a:rPr>
              <a:t> com</a:t>
            </a:r>
            <a:endParaRPr lang="de-DE" sz="2800" dirty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MUSICAL   INSTRUMENTS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>
            <a:normAutofit fontScale="70000" lnSpcReduction="20000"/>
          </a:bodyPr>
          <a:lstStyle/>
          <a:p>
            <a:r>
              <a:rPr lang="en-US" sz="5700" dirty="0" smtClean="0">
                <a:solidFill>
                  <a:srgbClr val="FF0000"/>
                </a:solidFill>
              </a:rPr>
              <a:t>I can </a:t>
            </a:r>
            <a:r>
              <a:rPr lang="cs-CZ" sz="5700" dirty="0" smtClean="0">
                <a:solidFill>
                  <a:srgbClr val="FF0000"/>
                </a:solidFill>
              </a:rPr>
              <a:t>/ can</a:t>
            </a:r>
            <a:r>
              <a:rPr lang="en-US" sz="5700" dirty="0" smtClean="0">
                <a:solidFill>
                  <a:srgbClr val="FF0000"/>
                </a:solidFill>
              </a:rPr>
              <a:t>’t play the……</a:t>
            </a:r>
          </a:p>
          <a:p>
            <a:r>
              <a:rPr lang="en-US" sz="5700" dirty="0" smtClean="0">
                <a:solidFill>
                  <a:srgbClr val="00B050"/>
                </a:solidFill>
              </a:rPr>
              <a:t>You can</a:t>
            </a:r>
            <a:r>
              <a:rPr lang="cs-CZ" sz="5700" dirty="0" smtClean="0">
                <a:solidFill>
                  <a:srgbClr val="00B050"/>
                </a:solidFill>
              </a:rPr>
              <a:t> /</a:t>
            </a:r>
            <a:r>
              <a:rPr lang="en-US" sz="5700" dirty="0" smtClean="0">
                <a:solidFill>
                  <a:srgbClr val="00B050"/>
                </a:solidFill>
              </a:rPr>
              <a:t> can’t play the….</a:t>
            </a:r>
          </a:p>
          <a:p>
            <a:r>
              <a:rPr lang="en-US" sz="5700" dirty="0" smtClean="0">
                <a:solidFill>
                  <a:srgbClr val="0070C0"/>
                </a:solidFill>
              </a:rPr>
              <a:t>He can </a:t>
            </a:r>
            <a:r>
              <a:rPr lang="cs-CZ" sz="5700" dirty="0" smtClean="0">
                <a:solidFill>
                  <a:srgbClr val="0070C0"/>
                </a:solidFill>
              </a:rPr>
              <a:t>/ can</a:t>
            </a:r>
            <a:r>
              <a:rPr lang="en-US" sz="5700" dirty="0" smtClean="0">
                <a:solidFill>
                  <a:srgbClr val="0070C0"/>
                </a:solidFill>
              </a:rPr>
              <a:t>’t play the……</a:t>
            </a:r>
          </a:p>
          <a:p>
            <a:r>
              <a:rPr lang="en-US" sz="5700" dirty="0" smtClean="0">
                <a:solidFill>
                  <a:srgbClr val="7030A0"/>
                </a:solidFill>
              </a:rPr>
              <a:t>She can </a:t>
            </a:r>
            <a:r>
              <a:rPr lang="cs-CZ" sz="5700" dirty="0" smtClean="0">
                <a:solidFill>
                  <a:srgbClr val="7030A0"/>
                </a:solidFill>
              </a:rPr>
              <a:t>/ can</a:t>
            </a:r>
            <a:r>
              <a:rPr lang="en-US" sz="5700" dirty="0" smtClean="0">
                <a:solidFill>
                  <a:srgbClr val="7030A0"/>
                </a:solidFill>
              </a:rPr>
              <a:t>’t play the……</a:t>
            </a:r>
          </a:p>
          <a:p>
            <a:r>
              <a:rPr lang="en-US" sz="5700" dirty="0" smtClean="0"/>
              <a:t>We can </a:t>
            </a:r>
            <a:r>
              <a:rPr lang="cs-CZ" sz="5700" dirty="0" smtClean="0"/>
              <a:t>/ can</a:t>
            </a:r>
            <a:r>
              <a:rPr lang="en-US" sz="5700" dirty="0" smtClean="0"/>
              <a:t>’t play the……</a:t>
            </a:r>
          </a:p>
          <a:p>
            <a:r>
              <a:rPr lang="en-US" sz="5700" dirty="0" smtClean="0">
                <a:solidFill>
                  <a:srgbClr val="FFC000"/>
                </a:solidFill>
              </a:rPr>
              <a:t>They can </a:t>
            </a:r>
            <a:r>
              <a:rPr lang="cs-CZ" sz="5700" dirty="0" smtClean="0">
                <a:solidFill>
                  <a:srgbClr val="FFC000"/>
                </a:solidFill>
              </a:rPr>
              <a:t>/ can</a:t>
            </a:r>
            <a:r>
              <a:rPr lang="en-US" sz="5700" dirty="0" smtClean="0">
                <a:solidFill>
                  <a:srgbClr val="FFC000"/>
                </a:solidFill>
              </a:rPr>
              <a:t>’t play the…… </a:t>
            </a:r>
            <a:r>
              <a:rPr lang="en-US" sz="5700" dirty="0" smtClean="0"/>
              <a:t>								</a:t>
            </a:r>
            <a:r>
              <a:rPr lang="en-US" dirty="0" smtClean="0"/>
              <a:t>																								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Documents and Settings\oem\Local Settings\Temporary Internet Files\Content.IE5\KTGKS1TJ\MC900441301[1]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11560" y="764704"/>
            <a:ext cx="5616624" cy="5616624"/>
          </a:xfrm>
          <a:prstGeom prst="rect">
            <a:avLst/>
          </a:prstGeom>
          <a:noFill/>
        </p:spPr>
      </p:pic>
      <p:sp>
        <p:nvSpPr>
          <p:cNvPr id="3" name="TextovéPole 2"/>
          <p:cNvSpPr txBox="1"/>
          <p:nvPr/>
        </p:nvSpPr>
        <p:spPr>
          <a:xfrm>
            <a:off x="4860033" y="3068960"/>
            <a:ext cx="3960440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9600" dirty="0" smtClean="0"/>
              <a:t>guitar</a:t>
            </a:r>
            <a:endParaRPr lang="cs-CZ" sz="9600" dirty="0"/>
          </a:p>
        </p:txBody>
      </p:sp>
      <p:sp>
        <p:nvSpPr>
          <p:cNvPr id="4" name="TextovéPole 3"/>
          <p:cNvSpPr txBox="1"/>
          <p:nvPr/>
        </p:nvSpPr>
        <p:spPr>
          <a:xfrm>
            <a:off x="4860032" y="4797152"/>
            <a:ext cx="3111749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9600" dirty="0" smtClean="0">
                <a:solidFill>
                  <a:srgbClr val="FF0000"/>
                </a:solidFill>
              </a:rPr>
              <a:t>g---ar</a:t>
            </a:r>
            <a:endParaRPr lang="cs-CZ" sz="9600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Documents and Settings\oem\Local Settings\Temporary Internet Files\Content.IE5\S32RON4B\MC900441789[1]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87016" y="404664"/>
            <a:ext cx="5256584" cy="5256584"/>
          </a:xfrm>
          <a:prstGeom prst="rect">
            <a:avLst/>
          </a:prstGeom>
          <a:noFill/>
        </p:spPr>
      </p:pic>
      <p:sp>
        <p:nvSpPr>
          <p:cNvPr id="3" name="TextovéPole 2"/>
          <p:cNvSpPr txBox="1"/>
          <p:nvPr/>
        </p:nvSpPr>
        <p:spPr>
          <a:xfrm>
            <a:off x="5580112" y="692696"/>
            <a:ext cx="3312368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9600" dirty="0" smtClean="0"/>
              <a:t>piano</a:t>
            </a:r>
            <a:endParaRPr lang="cs-CZ" sz="9600" dirty="0"/>
          </a:p>
        </p:txBody>
      </p:sp>
      <p:sp>
        <p:nvSpPr>
          <p:cNvPr id="4" name="TextovéPole 3"/>
          <p:cNvSpPr txBox="1"/>
          <p:nvPr/>
        </p:nvSpPr>
        <p:spPr>
          <a:xfrm>
            <a:off x="5148064" y="5085184"/>
            <a:ext cx="2611612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9600" dirty="0" smtClean="0">
                <a:solidFill>
                  <a:srgbClr val="FF0000"/>
                </a:solidFill>
              </a:rPr>
              <a:t>p---o</a:t>
            </a:r>
            <a:endParaRPr lang="cs-CZ" sz="9600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80" name="Picture 8" descr="C:\Documents and Settings\oem\Local Settings\Temporary Internet Files\Content.IE5\Z0OKY9JY\MP900422218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99592" y="382191"/>
            <a:ext cx="5616624" cy="5855122"/>
          </a:xfrm>
          <a:prstGeom prst="rect">
            <a:avLst/>
          </a:prstGeom>
          <a:noFill/>
        </p:spPr>
      </p:pic>
      <p:sp>
        <p:nvSpPr>
          <p:cNvPr id="9" name="TextovéPole 8"/>
          <p:cNvSpPr txBox="1"/>
          <p:nvPr/>
        </p:nvSpPr>
        <p:spPr>
          <a:xfrm>
            <a:off x="6084168" y="1556792"/>
            <a:ext cx="2884123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9600" dirty="0" smtClean="0"/>
              <a:t>violin</a:t>
            </a:r>
            <a:endParaRPr lang="cs-CZ" sz="9600" dirty="0"/>
          </a:p>
        </p:txBody>
      </p:sp>
      <p:sp>
        <p:nvSpPr>
          <p:cNvPr id="10" name="TextovéPole 9"/>
          <p:cNvSpPr txBox="1"/>
          <p:nvPr/>
        </p:nvSpPr>
        <p:spPr>
          <a:xfrm>
            <a:off x="6012160" y="5157192"/>
            <a:ext cx="2802370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9600" dirty="0" smtClean="0">
                <a:solidFill>
                  <a:srgbClr val="FF0000"/>
                </a:solidFill>
              </a:rPr>
              <a:t>vio---</a:t>
            </a:r>
            <a:endParaRPr lang="cs-CZ" sz="9600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C:\Documents and Settings\oem\Local Settings\Temporary Internet Files\Content.IE5\EUMM22A9\MP900438786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39552" y="908720"/>
            <a:ext cx="5256584" cy="4806280"/>
          </a:xfrm>
          <a:prstGeom prst="rect">
            <a:avLst/>
          </a:prstGeom>
          <a:noFill/>
        </p:spPr>
      </p:pic>
      <p:sp>
        <p:nvSpPr>
          <p:cNvPr id="3" name="TextovéPole 2"/>
          <p:cNvSpPr txBox="1"/>
          <p:nvPr/>
        </p:nvSpPr>
        <p:spPr>
          <a:xfrm>
            <a:off x="5652120" y="2636912"/>
            <a:ext cx="3374642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9600" dirty="0" smtClean="0"/>
              <a:t>drums</a:t>
            </a:r>
            <a:endParaRPr lang="cs-CZ" sz="9600" dirty="0"/>
          </a:p>
        </p:txBody>
      </p:sp>
      <p:sp>
        <p:nvSpPr>
          <p:cNvPr id="4" name="TextovéPole 3"/>
          <p:cNvSpPr txBox="1"/>
          <p:nvPr/>
        </p:nvSpPr>
        <p:spPr>
          <a:xfrm>
            <a:off x="5004048" y="5013176"/>
            <a:ext cx="2339102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9600" dirty="0" smtClean="0">
                <a:solidFill>
                  <a:srgbClr val="FF0000"/>
                </a:solidFill>
              </a:rPr>
              <a:t>d----</a:t>
            </a:r>
            <a:endParaRPr lang="cs-CZ" sz="9600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C:\Documents and Settings\oem\Local Settings\Temporary Internet Files\Content.IE5\Z0OKY9JY\MP900382773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39552" y="228600"/>
            <a:ext cx="5040560" cy="6400800"/>
          </a:xfrm>
          <a:prstGeom prst="rect">
            <a:avLst/>
          </a:prstGeom>
          <a:noFill/>
        </p:spPr>
      </p:pic>
      <p:sp>
        <p:nvSpPr>
          <p:cNvPr id="3" name="TextovéPole 2"/>
          <p:cNvSpPr txBox="1"/>
          <p:nvPr/>
        </p:nvSpPr>
        <p:spPr>
          <a:xfrm>
            <a:off x="4644008" y="2132856"/>
            <a:ext cx="4499992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9600" dirty="0" smtClean="0"/>
              <a:t>trumpet</a:t>
            </a:r>
            <a:endParaRPr lang="cs-CZ" sz="9600" dirty="0"/>
          </a:p>
        </p:txBody>
      </p:sp>
      <p:sp>
        <p:nvSpPr>
          <p:cNvPr id="4" name="TextovéPole 3"/>
          <p:cNvSpPr txBox="1"/>
          <p:nvPr/>
        </p:nvSpPr>
        <p:spPr>
          <a:xfrm>
            <a:off x="5076056" y="5157192"/>
            <a:ext cx="3145413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9600" dirty="0" smtClean="0">
                <a:solidFill>
                  <a:srgbClr val="FF0000"/>
                </a:solidFill>
              </a:rPr>
              <a:t>tr---e-</a:t>
            </a:r>
            <a:endParaRPr lang="cs-CZ" sz="9600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1403648" y="2636912"/>
            <a:ext cx="1673856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9600" dirty="0" smtClean="0"/>
              <a:t>can</a:t>
            </a:r>
            <a:endParaRPr lang="cs-CZ" sz="9600" dirty="0"/>
          </a:p>
        </p:txBody>
      </p:sp>
      <p:sp>
        <p:nvSpPr>
          <p:cNvPr id="3" name="TextovéPole 2"/>
          <p:cNvSpPr txBox="1"/>
          <p:nvPr/>
        </p:nvSpPr>
        <p:spPr>
          <a:xfrm>
            <a:off x="5652120" y="2636912"/>
            <a:ext cx="2443298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9600" dirty="0" smtClean="0"/>
              <a:t>can`t</a:t>
            </a:r>
            <a:endParaRPr lang="cs-CZ" sz="9600" dirty="0"/>
          </a:p>
        </p:txBody>
      </p:sp>
      <p:sp>
        <p:nvSpPr>
          <p:cNvPr id="4" name="TextovéPole 3"/>
          <p:cNvSpPr txBox="1"/>
          <p:nvPr/>
        </p:nvSpPr>
        <p:spPr>
          <a:xfrm>
            <a:off x="4355976" y="764704"/>
            <a:ext cx="648072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9600" dirty="0" smtClean="0">
                <a:solidFill>
                  <a:srgbClr val="FF0000"/>
                </a:solidFill>
              </a:rPr>
              <a:t>I</a:t>
            </a:r>
            <a:endParaRPr lang="cs-CZ" sz="9600" dirty="0">
              <a:solidFill>
                <a:srgbClr val="FF0000"/>
              </a:solidFill>
            </a:endParaRPr>
          </a:p>
        </p:txBody>
      </p:sp>
      <p:cxnSp>
        <p:nvCxnSpPr>
          <p:cNvPr id="9" name="Přímá spojovací šipka 8"/>
          <p:cNvCxnSpPr/>
          <p:nvPr/>
        </p:nvCxnSpPr>
        <p:spPr>
          <a:xfrm>
            <a:off x="5148064" y="2132856"/>
            <a:ext cx="1152128" cy="1008112"/>
          </a:xfrm>
          <a:prstGeom prst="straightConnector1">
            <a:avLst/>
          </a:prstGeom>
          <a:ln w="57150">
            <a:solidFill>
              <a:srgbClr val="00B05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TextovéPole 9"/>
          <p:cNvSpPr txBox="1"/>
          <p:nvPr/>
        </p:nvSpPr>
        <p:spPr>
          <a:xfrm>
            <a:off x="1259632" y="4509120"/>
            <a:ext cx="214674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7200" dirty="0" smtClean="0"/>
              <a:t>umím</a:t>
            </a:r>
            <a:endParaRPr lang="cs-CZ" sz="7200" dirty="0"/>
          </a:p>
        </p:txBody>
      </p:sp>
      <p:sp>
        <p:nvSpPr>
          <p:cNvPr id="11" name="TextovéPole 10"/>
          <p:cNvSpPr txBox="1"/>
          <p:nvPr/>
        </p:nvSpPr>
        <p:spPr>
          <a:xfrm>
            <a:off x="5508104" y="4797152"/>
            <a:ext cx="2945037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7200" dirty="0" smtClean="0"/>
              <a:t>neumím</a:t>
            </a:r>
            <a:endParaRPr lang="cs-CZ" sz="7200" dirty="0"/>
          </a:p>
        </p:txBody>
      </p:sp>
      <p:cxnSp>
        <p:nvCxnSpPr>
          <p:cNvPr id="13" name="Přímá spojovací šipka 12"/>
          <p:cNvCxnSpPr/>
          <p:nvPr/>
        </p:nvCxnSpPr>
        <p:spPr>
          <a:xfrm flipH="1">
            <a:off x="2771800" y="2132856"/>
            <a:ext cx="1512168" cy="936104"/>
          </a:xfrm>
          <a:prstGeom prst="straightConnector1">
            <a:avLst/>
          </a:prstGeom>
          <a:ln w="5715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TextovéPole 13"/>
          <p:cNvSpPr txBox="1"/>
          <p:nvPr/>
        </p:nvSpPr>
        <p:spPr>
          <a:xfrm>
            <a:off x="4788024" y="836712"/>
            <a:ext cx="4355976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8800" dirty="0">
                <a:solidFill>
                  <a:srgbClr val="FF0000"/>
                </a:solidFill>
              </a:rPr>
              <a:t>/</a:t>
            </a:r>
            <a:r>
              <a:rPr lang="en-US" sz="8800" dirty="0" smtClean="0">
                <a:solidFill>
                  <a:srgbClr val="FF0000"/>
                </a:solidFill>
              </a:rPr>
              <a:t>he, she</a:t>
            </a:r>
            <a:r>
              <a:rPr lang="cs-CZ" sz="8800" dirty="0">
                <a:solidFill>
                  <a:srgbClr val="FF0000"/>
                </a:solidFill>
              </a:rPr>
              <a:t>/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395536" y="692696"/>
            <a:ext cx="542514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800" dirty="0" smtClean="0"/>
              <a:t>I can play the trumpet.</a:t>
            </a:r>
            <a:endParaRPr lang="cs-CZ" sz="4800" dirty="0"/>
          </a:p>
        </p:txBody>
      </p:sp>
      <p:sp>
        <p:nvSpPr>
          <p:cNvPr id="3" name="Obdélník 2"/>
          <p:cNvSpPr/>
          <p:nvPr/>
        </p:nvSpPr>
        <p:spPr>
          <a:xfrm>
            <a:off x="3604780" y="3244334"/>
            <a:ext cx="24237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 smtClean="0"/>
              <a:t>I</a:t>
            </a:r>
            <a:endParaRPr lang="cs-CZ" dirty="0"/>
          </a:p>
        </p:txBody>
      </p:sp>
      <p:sp>
        <p:nvSpPr>
          <p:cNvPr id="4" name="Obdélník 3"/>
          <p:cNvSpPr/>
          <p:nvPr/>
        </p:nvSpPr>
        <p:spPr>
          <a:xfrm>
            <a:off x="3604780" y="3244334"/>
            <a:ext cx="4647362" cy="8309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4800" dirty="0" smtClean="0">
                <a:solidFill>
                  <a:schemeClr val="accent3">
                    <a:lumMod val="75000"/>
                  </a:schemeClr>
                </a:solidFill>
              </a:rPr>
              <a:t>I can play the guitar.</a:t>
            </a:r>
            <a:endParaRPr lang="cs-CZ" sz="4800" dirty="0">
              <a:solidFill>
                <a:schemeClr val="accent3">
                  <a:lumMod val="75000"/>
                </a:schemeClr>
              </a:solidFill>
            </a:endParaRPr>
          </a:p>
        </p:txBody>
      </p:sp>
      <p:sp>
        <p:nvSpPr>
          <p:cNvPr id="5" name="Obdélník 4"/>
          <p:cNvSpPr/>
          <p:nvPr/>
        </p:nvSpPr>
        <p:spPr>
          <a:xfrm>
            <a:off x="3563888" y="3284984"/>
            <a:ext cx="1008112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cs-CZ" dirty="0"/>
          </a:p>
        </p:txBody>
      </p:sp>
      <p:sp>
        <p:nvSpPr>
          <p:cNvPr id="6" name="Obdélník 5"/>
          <p:cNvSpPr/>
          <p:nvPr/>
        </p:nvSpPr>
        <p:spPr>
          <a:xfrm>
            <a:off x="3604780" y="3244334"/>
            <a:ext cx="18473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endParaRPr lang="cs-CZ" dirty="0"/>
          </a:p>
        </p:txBody>
      </p:sp>
      <p:sp>
        <p:nvSpPr>
          <p:cNvPr id="7" name="TextovéPole 6"/>
          <p:cNvSpPr txBox="1"/>
          <p:nvPr/>
        </p:nvSpPr>
        <p:spPr>
          <a:xfrm>
            <a:off x="323529" y="4221088"/>
            <a:ext cx="468052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800" dirty="0" smtClean="0">
                <a:solidFill>
                  <a:schemeClr val="accent6">
                    <a:lumMod val="50000"/>
                  </a:schemeClr>
                </a:solidFill>
              </a:rPr>
              <a:t>I can play the drums</a:t>
            </a:r>
            <a:endParaRPr lang="cs-CZ" sz="4800" dirty="0">
              <a:solidFill>
                <a:schemeClr val="accent6">
                  <a:lumMod val="50000"/>
                </a:schemeClr>
              </a:solidFill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3779912" y="5373216"/>
            <a:ext cx="475252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800" dirty="0" smtClean="0">
                <a:solidFill>
                  <a:srgbClr val="FF0000"/>
                </a:solidFill>
              </a:rPr>
              <a:t>I can play the piano.</a:t>
            </a:r>
            <a:endParaRPr lang="cs-CZ" sz="4800" dirty="0">
              <a:solidFill>
                <a:srgbClr val="FF0000"/>
              </a:solidFill>
            </a:endParaRPr>
          </a:p>
        </p:txBody>
      </p:sp>
      <p:sp>
        <p:nvSpPr>
          <p:cNvPr id="9" name="TextovéPole 8"/>
          <p:cNvSpPr txBox="1"/>
          <p:nvPr/>
        </p:nvSpPr>
        <p:spPr>
          <a:xfrm>
            <a:off x="3995936" y="1916832"/>
            <a:ext cx="496855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800" dirty="0" smtClean="0">
                <a:solidFill>
                  <a:schemeClr val="accent1">
                    <a:lumMod val="75000"/>
                  </a:schemeClr>
                </a:solidFill>
              </a:rPr>
              <a:t>I can play the violin.</a:t>
            </a:r>
            <a:endParaRPr lang="cs-CZ" sz="4800" dirty="0">
              <a:solidFill>
                <a:schemeClr val="accent1">
                  <a:lumMod val="75000"/>
                </a:schemeClr>
              </a:solidFill>
            </a:endParaRPr>
          </a:p>
        </p:txBody>
      </p:sp>
      <p:pic>
        <p:nvPicPr>
          <p:cNvPr id="10" name="Picture 2" descr="C:\Documents and Settings\oem\Local Settings\Temporary Internet Files\Content.IE5\KTGKS1TJ\MC900441301[1]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95536" y="1412776"/>
            <a:ext cx="1656184" cy="1656184"/>
          </a:xfrm>
          <a:prstGeom prst="rect">
            <a:avLst/>
          </a:prstGeom>
          <a:noFill/>
        </p:spPr>
      </p:pic>
      <p:pic>
        <p:nvPicPr>
          <p:cNvPr id="11" name="Picture 2" descr="C:\Documents and Settings\oem\Local Settings\Temporary Internet Files\Content.IE5\S32RON4B\MC900441789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660232" y="3861048"/>
            <a:ext cx="1944216" cy="1800200"/>
          </a:xfrm>
          <a:prstGeom prst="rect">
            <a:avLst/>
          </a:prstGeom>
          <a:noFill/>
        </p:spPr>
      </p:pic>
      <p:pic>
        <p:nvPicPr>
          <p:cNvPr id="12" name="Picture 8" descr="C:\Documents and Settings\oem\Local Settings\Temporary Internet Files\Content.IE5\Z0OKY9JY\MP900422218[1]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23528" y="5157192"/>
            <a:ext cx="1440160" cy="1501314"/>
          </a:xfrm>
          <a:prstGeom prst="rect">
            <a:avLst/>
          </a:prstGeom>
          <a:noFill/>
        </p:spPr>
      </p:pic>
      <p:pic>
        <p:nvPicPr>
          <p:cNvPr id="13" name="Picture 2" descr="C:\Documents and Settings\oem\Local Settings\Temporary Internet Files\Content.IE5\EUMM22A9\MP900438786[1]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475656" y="2204864"/>
            <a:ext cx="2016224" cy="2016224"/>
          </a:xfrm>
          <a:prstGeom prst="rect">
            <a:avLst/>
          </a:prstGeom>
          <a:noFill/>
        </p:spPr>
      </p:pic>
      <p:pic>
        <p:nvPicPr>
          <p:cNvPr id="14" name="Picture 2" descr="C:\Documents and Settings\oem\Local Settings\Temporary Internet Files\Content.IE5\Z0OKY9JY\MP900382773[1]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6876256" y="228600"/>
            <a:ext cx="1728192" cy="1616224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179512" y="692696"/>
            <a:ext cx="564117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800" dirty="0" smtClean="0"/>
              <a:t>I can play the trumpet.</a:t>
            </a:r>
            <a:endParaRPr lang="cs-CZ" sz="4800" dirty="0"/>
          </a:p>
        </p:txBody>
      </p:sp>
      <p:sp>
        <p:nvSpPr>
          <p:cNvPr id="3" name="Obdélník 2"/>
          <p:cNvSpPr/>
          <p:nvPr/>
        </p:nvSpPr>
        <p:spPr>
          <a:xfrm>
            <a:off x="3604780" y="3244334"/>
            <a:ext cx="24237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 smtClean="0"/>
              <a:t>I</a:t>
            </a:r>
            <a:endParaRPr lang="cs-CZ" dirty="0"/>
          </a:p>
        </p:txBody>
      </p:sp>
      <p:sp>
        <p:nvSpPr>
          <p:cNvPr id="4" name="Obdélník 3"/>
          <p:cNvSpPr/>
          <p:nvPr/>
        </p:nvSpPr>
        <p:spPr>
          <a:xfrm>
            <a:off x="3604780" y="3244334"/>
            <a:ext cx="4647362" cy="8309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4800" dirty="0" smtClean="0">
                <a:solidFill>
                  <a:schemeClr val="accent3">
                    <a:lumMod val="75000"/>
                  </a:schemeClr>
                </a:solidFill>
              </a:rPr>
              <a:t>I can play the guitar.</a:t>
            </a:r>
            <a:endParaRPr lang="cs-CZ" sz="4800" dirty="0">
              <a:solidFill>
                <a:schemeClr val="accent3">
                  <a:lumMod val="75000"/>
                </a:schemeClr>
              </a:solidFill>
            </a:endParaRPr>
          </a:p>
        </p:txBody>
      </p:sp>
      <p:sp>
        <p:nvSpPr>
          <p:cNvPr id="5" name="Obdélník 4"/>
          <p:cNvSpPr/>
          <p:nvPr/>
        </p:nvSpPr>
        <p:spPr>
          <a:xfrm rot="21428185">
            <a:off x="3544043" y="2888247"/>
            <a:ext cx="1008112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cs-CZ" dirty="0"/>
          </a:p>
        </p:txBody>
      </p:sp>
      <p:sp>
        <p:nvSpPr>
          <p:cNvPr id="6" name="Obdélník 5"/>
          <p:cNvSpPr/>
          <p:nvPr/>
        </p:nvSpPr>
        <p:spPr>
          <a:xfrm>
            <a:off x="3604780" y="3244334"/>
            <a:ext cx="18473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endParaRPr lang="cs-CZ" dirty="0"/>
          </a:p>
        </p:txBody>
      </p:sp>
      <p:sp>
        <p:nvSpPr>
          <p:cNvPr id="7" name="TextovéPole 6"/>
          <p:cNvSpPr txBox="1"/>
          <p:nvPr/>
        </p:nvSpPr>
        <p:spPr>
          <a:xfrm>
            <a:off x="251520" y="4221088"/>
            <a:ext cx="511256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800" dirty="0" smtClean="0">
                <a:solidFill>
                  <a:schemeClr val="accent6">
                    <a:lumMod val="50000"/>
                  </a:schemeClr>
                </a:solidFill>
              </a:rPr>
              <a:t>I can play the drums.</a:t>
            </a:r>
            <a:endParaRPr lang="cs-CZ" sz="4800" dirty="0">
              <a:solidFill>
                <a:schemeClr val="accent6">
                  <a:lumMod val="50000"/>
                </a:schemeClr>
              </a:solidFill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3779912" y="5373216"/>
            <a:ext cx="475252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800" dirty="0" smtClean="0">
                <a:solidFill>
                  <a:srgbClr val="FF0000"/>
                </a:solidFill>
              </a:rPr>
              <a:t>I can play the piano.</a:t>
            </a:r>
            <a:endParaRPr lang="cs-CZ" sz="4800" dirty="0">
              <a:solidFill>
                <a:srgbClr val="FF0000"/>
              </a:solidFill>
            </a:endParaRPr>
          </a:p>
        </p:txBody>
      </p:sp>
      <p:sp>
        <p:nvSpPr>
          <p:cNvPr id="9" name="TextovéPole 8"/>
          <p:cNvSpPr txBox="1"/>
          <p:nvPr/>
        </p:nvSpPr>
        <p:spPr>
          <a:xfrm>
            <a:off x="3923928" y="1916832"/>
            <a:ext cx="5040561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800" dirty="0" smtClean="0">
                <a:solidFill>
                  <a:schemeClr val="accent1">
                    <a:lumMod val="75000"/>
                  </a:schemeClr>
                </a:solidFill>
              </a:rPr>
              <a:t>I can play the violin.</a:t>
            </a:r>
            <a:endParaRPr lang="cs-CZ" sz="4800" dirty="0">
              <a:solidFill>
                <a:schemeClr val="accent1">
                  <a:lumMod val="75000"/>
                </a:schemeClr>
              </a:solidFill>
            </a:endParaRPr>
          </a:p>
        </p:txBody>
      </p:sp>
      <p:pic>
        <p:nvPicPr>
          <p:cNvPr id="10" name="Picture 2" descr="C:\Documents and Settings\oem\Local Settings\Temporary Internet Files\Content.IE5\KTGKS1TJ\MC900441301[1]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95536" y="1412776"/>
            <a:ext cx="1656184" cy="1656184"/>
          </a:xfrm>
          <a:prstGeom prst="rect">
            <a:avLst/>
          </a:prstGeom>
          <a:noFill/>
        </p:spPr>
      </p:pic>
      <p:pic>
        <p:nvPicPr>
          <p:cNvPr id="11" name="Picture 2" descr="C:\Documents and Settings\oem\Local Settings\Temporary Internet Files\Content.IE5\S32RON4B\MC900441789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660232" y="3861048"/>
            <a:ext cx="1944216" cy="1800200"/>
          </a:xfrm>
          <a:prstGeom prst="rect">
            <a:avLst/>
          </a:prstGeom>
          <a:noFill/>
        </p:spPr>
      </p:pic>
      <p:pic>
        <p:nvPicPr>
          <p:cNvPr id="12" name="Picture 8" descr="C:\Documents and Settings\oem\Local Settings\Temporary Internet Files\Content.IE5\Z0OKY9JY\MP900422218[1]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23528" y="5157192"/>
            <a:ext cx="1440160" cy="1501314"/>
          </a:xfrm>
          <a:prstGeom prst="rect">
            <a:avLst/>
          </a:prstGeom>
          <a:noFill/>
        </p:spPr>
      </p:pic>
      <p:pic>
        <p:nvPicPr>
          <p:cNvPr id="13" name="Picture 2" descr="C:\Documents and Settings\oem\Local Settings\Temporary Internet Files\Content.IE5\EUMM22A9\MP900438786[1]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475656" y="2204864"/>
            <a:ext cx="2016224" cy="2016224"/>
          </a:xfrm>
          <a:prstGeom prst="rect">
            <a:avLst/>
          </a:prstGeom>
          <a:noFill/>
        </p:spPr>
      </p:pic>
      <p:pic>
        <p:nvPicPr>
          <p:cNvPr id="14" name="Picture 2" descr="C:\Documents and Settings\oem\Local Settings\Temporary Internet Files\Content.IE5\Z0OKY9JY\MP900382773[1]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6876256" y="228600"/>
            <a:ext cx="1728192" cy="1616224"/>
          </a:xfrm>
          <a:prstGeom prst="rect">
            <a:avLst/>
          </a:prstGeom>
          <a:noFill/>
        </p:spPr>
      </p:pic>
      <p:cxnSp>
        <p:nvCxnSpPr>
          <p:cNvPr id="18" name="Přímá spojovací čára 17"/>
          <p:cNvCxnSpPr/>
          <p:nvPr/>
        </p:nvCxnSpPr>
        <p:spPr>
          <a:xfrm flipV="1">
            <a:off x="5220072" y="836712"/>
            <a:ext cx="1728192" cy="288032"/>
          </a:xfrm>
          <a:prstGeom prst="line">
            <a:avLst/>
          </a:prstGeom>
          <a:ln w="57150">
            <a:solidFill>
              <a:srgbClr val="FFC000"/>
            </a:solidFill>
            <a:headEnd type="triangl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Přímá spojovací čára 19"/>
          <p:cNvCxnSpPr/>
          <p:nvPr/>
        </p:nvCxnSpPr>
        <p:spPr>
          <a:xfrm>
            <a:off x="2051720" y="1988840"/>
            <a:ext cx="3744416" cy="1512168"/>
          </a:xfrm>
          <a:prstGeom prst="line">
            <a:avLst/>
          </a:prstGeom>
          <a:ln w="57150">
            <a:solidFill>
              <a:srgbClr val="00B050"/>
            </a:solidFill>
            <a:headEnd type="triangl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Přímá spojovací čára 21"/>
          <p:cNvCxnSpPr/>
          <p:nvPr/>
        </p:nvCxnSpPr>
        <p:spPr>
          <a:xfrm flipH="1">
            <a:off x="755576" y="3717032"/>
            <a:ext cx="1368152" cy="648072"/>
          </a:xfrm>
          <a:prstGeom prst="line">
            <a:avLst/>
          </a:prstGeom>
          <a:ln w="57150">
            <a:solidFill>
              <a:srgbClr val="FF0000"/>
            </a:solidFill>
            <a:headEnd type="triangl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Přímá spojovací čára 23"/>
          <p:cNvCxnSpPr/>
          <p:nvPr/>
        </p:nvCxnSpPr>
        <p:spPr>
          <a:xfrm flipV="1">
            <a:off x="5436096" y="4941168"/>
            <a:ext cx="1728192" cy="648072"/>
          </a:xfrm>
          <a:prstGeom prst="line">
            <a:avLst/>
          </a:prstGeom>
          <a:ln w="57150">
            <a:solidFill>
              <a:srgbClr val="0070C0"/>
            </a:solidFill>
            <a:headEnd type="triangl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Přímá spojovací čára 27"/>
          <p:cNvCxnSpPr/>
          <p:nvPr/>
        </p:nvCxnSpPr>
        <p:spPr>
          <a:xfrm flipV="1">
            <a:off x="1619672" y="2564904"/>
            <a:ext cx="5544616" cy="2952328"/>
          </a:xfrm>
          <a:prstGeom prst="line">
            <a:avLst/>
          </a:prstGeom>
          <a:ln w="38100">
            <a:headEnd type="arrow" w="med" len="med"/>
            <a:tailEnd type="arrow" w="med" len="med"/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Jmění">
  <a:themeElements>
    <a:clrScheme name="Jmění">
      <a:dk1>
        <a:sysClr val="windowText" lastClr="000000"/>
      </a:dk1>
      <a:lt1>
        <a:sysClr val="window" lastClr="FFFFFF"/>
      </a:lt1>
      <a:dk2>
        <a:srgbClr val="696464"/>
      </a:dk2>
      <a:lt2>
        <a:srgbClr val="E9E5DC"/>
      </a:lt2>
      <a:accent1>
        <a:srgbClr val="D34817"/>
      </a:accent1>
      <a:accent2>
        <a:srgbClr val="9B2D1F"/>
      </a:accent2>
      <a:accent3>
        <a:srgbClr val="A28E6A"/>
      </a:accent3>
      <a:accent4>
        <a:srgbClr val="956251"/>
      </a:accent4>
      <a:accent5>
        <a:srgbClr val="918485"/>
      </a:accent5>
      <a:accent6>
        <a:srgbClr val="855D5D"/>
      </a:accent6>
      <a:hlink>
        <a:srgbClr val="CC9900"/>
      </a:hlink>
      <a:folHlink>
        <a:srgbClr val="96A9A9"/>
      </a:folHlink>
    </a:clrScheme>
    <a:fontScheme name="Jmění">
      <a:majorFont>
        <a:latin typeface="Franklin Gothic Book"/>
        <a:ea typeface=""/>
        <a:cs typeface=""/>
        <a:font script="Grek" typeface="Calibri"/>
        <a:font script="Cyrl" typeface="Calibri"/>
        <a:font script="Jpan" typeface="HGｺﾞｼｯｸM"/>
        <a:font script="Hang" typeface="바탕"/>
        <a:font script="Hans" typeface="幼圆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Perpetua"/>
        <a:ea typeface=""/>
        <a:cs typeface=""/>
        <a:font script="Grek" typeface="Cambria"/>
        <a:font script="Cyrl" typeface="Cambria"/>
        <a:font script="Jpan" typeface="HG創英ﾌﾟﾚｾﾞﾝｽEB"/>
        <a:font script="Hang" typeface="맑은 고딕"/>
        <a:font script="Hans" typeface="宋体"/>
        <a:font script="Hant" typeface="新細明體"/>
        <a:font script="Arab" typeface="Times New Roman"/>
        <a:font script="Hebr" typeface="Aharoni"/>
        <a:font script="Thai" typeface="Eucrosia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Jmění">
      <a: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tint val="30000"/>
                <a:satMod val="300000"/>
              </a:schemeClr>
              <a:schemeClr val="phClr">
                <a:tint val="40000"/>
                <a:satMod val="200000"/>
              </a:schemeClr>
            </a:duotone>
          </a:blip>
          <a:tile tx="0" ty="0" sx="70000" sy="70000" flip="none" algn="ctr"/>
        </a:blipFill>
        <a:blipFill>
          <a:blip xmlns:r="http://schemas.openxmlformats.org/officeDocument/2006/relationships" r:embed="rId1">
            <a:duotone>
              <a:schemeClr val="phClr">
                <a:shade val="22000"/>
                <a:satMod val="160000"/>
              </a:schemeClr>
              <a:schemeClr val="phClr">
                <a:shade val="45000"/>
                <a:satMod val="100000"/>
              </a:schemeClr>
            </a:duotone>
          </a:blip>
          <a:tile tx="0" ty="0" sx="65000" sy="65000" flip="none" algn="ctr"/>
        </a:blipFill>
      </a:fillStyleLst>
      <a:lnStyleLst>
        <a:ln w="9525" cap="flat" cmpd="sng" algn="ctr">
          <a:solidFill>
            <a:schemeClr val="phClr">
              <a:shade val="60000"/>
              <a:satMod val="110000"/>
            </a:schemeClr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25400" dir="54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38100" dist="25400" dir="54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50800" dist="50800" dir="5400000" algn="t" rotWithShape="0">
              <a:srgbClr val="000000">
                <a:alpha val="60000"/>
              </a:srgbClr>
            </a:outerShdw>
          </a:effectLst>
          <a:scene3d>
            <a:camera prst="isometricBottomUp" fov="0">
              <a:rot lat="0" lon="0" rev="0"/>
            </a:camera>
            <a:lightRig rig="soft" dir="b">
              <a:rot lat="0" lon="0" rev="9000000"/>
            </a:lightRig>
          </a:scene3d>
          <a:sp3d contourW="35000" prstMaterial="matte">
            <a:bevelT w="45000" h="38100" prst="convex"/>
            <a:contourClr>
              <a:schemeClr val="phClr">
                <a:tint val="10000"/>
                <a:satMod val="13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40000"/>
                <a:satMod val="165000"/>
              </a:schemeClr>
            </a:gs>
            <a:gs pos="50000">
              <a:schemeClr val="phClr">
                <a:shade val="80000"/>
                <a:satMod val="155000"/>
              </a:schemeClr>
            </a:gs>
            <a:gs pos="100000">
              <a:schemeClr val="phClr">
                <a:tint val="95000"/>
                <a:satMod val="20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tint val="95000"/>
                <a:satMod val="200000"/>
              </a:schemeClr>
              <a:schemeClr val="phClr">
                <a:shade val="80000"/>
                <a:satMod val="100000"/>
              </a:schemeClr>
            </a:duotone>
          </a:blip>
          <a:tile tx="0" ty="0" sx="55000" sy="5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Trek</Template>
  <TotalTime>67</TotalTime>
  <Words>225</Words>
  <Application>Microsoft Office PowerPoint</Application>
  <PresentationFormat>Předvádění na obrazovce (4:3)</PresentationFormat>
  <Paragraphs>57</Paragraphs>
  <Slides>11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11</vt:i4>
      </vt:variant>
    </vt:vector>
  </HeadingPairs>
  <TitlesOfParts>
    <vt:vector size="12" baseType="lpstr">
      <vt:lpstr>Jmění</vt:lpstr>
      <vt:lpstr>Snímek 1</vt:lpstr>
      <vt:lpstr>Snímek 2</vt:lpstr>
      <vt:lpstr>MUSICAL   INSTRUMENTS</vt:lpstr>
      <vt:lpstr>Snímek 4</vt:lpstr>
      <vt:lpstr>Snímek 5</vt:lpstr>
      <vt:lpstr>Snímek 6</vt:lpstr>
      <vt:lpstr>Snímek 7</vt:lpstr>
      <vt:lpstr>Snímek 8</vt:lpstr>
      <vt:lpstr>Snímek 9</vt:lpstr>
      <vt:lpstr>Snímek 10</vt:lpstr>
      <vt:lpstr>Snímek 11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MUSICAL   INSTRUMENTS</dc:title>
  <dc:creator>OEM</dc:creator>
  <cp:lastModifiedBy>OEM</cp:lastModifiedBy>
  <cp:revision>11</cp:revision>
  <dcterms:created xsi:type="dcterms:W3CDTF">2012-09-17T15:37:38Z</dcterms:created>
  <dcterms:modified xsi:type="dcterms:W3CDTF">2012-11-26T19:11:24Z</dcterms:modified>
</cp:coreProperties>
</file>