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64" r:id="rId2"/>
    <p:sldId id="265" r:id="rId3"/>
    <p:sldId id="267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BENE3OV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TO BE 1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smtClean="0"/>
            <a:t>NÁZEV:VY_22_INOVACE_16_AJ5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A5D2A2-8BE2-480D-9D43-B4B7CAAD6A41}" type="presOf" srcId="{D1B46980-6531-4606-95E6-44980827E919}" destId="{2BE915AB-18AA-4053-B92C-3BFC9ED204BB}" srcOrd="1" destOrd="0" presId="urn:microsoft.com/office/officeart/2005/8/layout/target3"/>
    <dgm:cxn modelId="{64BF5301-8B23-4F71-9C9D-7DEC6922EC3C}" type="presOf" srcId="{D1D4F407-5343-4D3F-B5B9-D407B03CAEB4}" destId="{D005CE8C-CC26-4C3E-AC11-E15060ECD759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EF58FCF0-905C-4DDC-8F63-BECC358E0DD4}" type="presOf" srcId="{1F4F8BC0-F267-4379-9FE7-6FFC8B64BAD8}" destId="{017154CD-D9A9-4968-AD11-1207A3C4C00A}" srcOrd="1" destOrd="0" presId="urn:microsoft.com/office/officeart/2005/8/layout/target3"/>
    <dgm:cxn modelId="{77BA8D9B-5BA4-45BA-8728-966D6EB82FB2}" type="presOf" srcId="{D1D4F407-5343-4D3F-B5B9-D407B03CAEB4}" destId="{AED2198E-93D5-4001-81B4-73124B309672}" srcOrd="1" destOrd="0" presId="urn:microsoft.com/office/officeart/2005/8/layout/target3"/>
    <dgm:cxn modelId="{16345104-AE35-4591-A5CB-7CAD28B32C8B}" type="presOf" srcId="{1F4F8BC0-F267-4379-9FE7-6FFC8B64BAD8}" destId="{C8857ABF-5052-4733-A46C-0F8B764FF76F}" srcOrd="0" destOrd="0" presId="urn:microsoft.com/office/officeart/2005/8/layout/target3"/>
    <dgm:cxn modelId="{E5B8B0B1-0017-4909-8F54-64D1698D1ACE}" type="presOf" srcId="{26CBEA56-8CFD-48C0-BD6E-2EB16B1FBF42}" destId="{5583D5C5-FAFF-4548-819C-80E289F73770}" srcOrd="0" destOrd="0" presId="urn:microsoft.com/office/officeart/2005/8/layout/target3"/>
    <dgm:cxn modelId="{AB5E54F3-D5B8-4ADD-AA8B-B2D67B86C950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36DFC78-70C7-4373-A5EF-9B8DFCAE9721}" type="presOf" srcId="{1AE9165A-6B70-4FFD-A49C-881BF73B4F04}" destId="{BD3627E9-8FC8-4A2F-B3EA-FAE798EF81D8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9B9350D4-782C-4DA8-BFEF-747F1217E27C}" type="presOf" srcId="{1AE9165A-6B70-4FFD-A49C-881BF73B4F04}" destId="{A9F01C16-B5C0-47B0-9750-F7E5E11674A0}" srcOrd="0" destOrd="0" presId="urn:microsoft.com/office/officeart/2005/8/layout/target3"/>
    <dgm:cxn modelId="{893C9423-36F7-4E59-885F-9ABD5E56CF32}" type="presOf" srcId="{26CBEA56-8CFD-48C0-BD6E-2EB16B1FBF42}" destId="{92E1E9E3-D1F0-4866-9424-7ECC0DD990BC}" srcOrd="1" destOrd="0" presId="urn:microsoft.com/office/officeart/2005/8/layout/target3"/>
    <dgm:cxn modelId="{E63F1535-375A-4CCB-8ABD-63BB85CE34CB}" type="presOf" srcId="{D1B46980-6531-4606-95E6-44980827E919}" destId="{6140AFEC-043D-4C43-A2F9-D0F5331DF3A3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EB5FE4C1-A1F3-40F7-BDD3-F78899D99961}" type="presParOf" srcId="{333A1088-737F-45CB-B68E-254E46348037}" destId="{F5ABB229-8D3B-4694-996A-96F23CF14429}" srcOrd="0" destOrd="0" presId="urn:microsoft.com/office/officeart/2005/8/layout/target3"/>
    <dgm:cxn modelId="{785DDA2C-D8A7-4D68-B39A-20974D6AD9C8}" type="presParOf" srcId="{333A1088-737F-45CB-B68E-254E46348037}" destId="{F41139FD-01EE-4571-8B17-4FB00FC51163}" srcOrd="1" destOrd="0" presId="urn:microsoft.com/office/officeart/2005/8/layout/target3"/>
    <dgm:cxn modelId="{5596853E-EE6E-47E0-8EC2-B80EA2176ECC}" type="presParOf" srcId="{333A1088-737F-45CB-B68E-254E46348037}" destId="{D005CE8C-CC26-4C3E-AC11-E15060ECD759}" srcOrd="2" destOrd="0" presId="urn:microsoft.com/office/officeart/2005/8/layout/target3"/>
    <dgm:cxn modelId="{E689EFE4-7AC2-4A0D-962D-77F813FBBF18}" type="presParOf" srcId="{333A1088-737F-45CB-B68E-254E46348037}" destId="{2C702D82-9B77-49B7-9568-BB8EB47C3372}" srcOrd="3" destOrd="0" presId="urn:microsoft.com/office/officeart/2005/8/layout/target3"/>
    <dgm:cxn modelId="{2D465E29-17B2-46DA-B39A-9F6C58589613}" type="presParOf" srcId="{333A1088-737F-45CB-B68E-254E46348037}" destId="{A52A0455-90FF-4808-ABD0-F02540D31D5A}" srcOrd="4" destOrd="0" presId="urn:microsoft.com/office/officeart/2005/8/layout/target3"/>
    <dgm:cxn modelId="{87103A59-476E-41CD-A810-56C208BF6D4D}" type="presParOf" srcId="{333A1088-737F-45CB-B68E-254E46348037}" destId="{6140AFEC-043D-4C43-A2F9-D0F5331DF3A3}" srcOrd="5" destOrd="0" presId="urn:microsoft.com/office/officeart/2005/8/layout/target3"/>
    <dgm:cxn modelId="{DA0EB1B1-B363-41BF-8FF5-FDF46799CC28}" type="presParOf" srcId="{333A1088-737F-45CB-B68E-254E46348037}" destId="{71A10DEB-455E-4133-A618-0A0EE82A21E3}" srcOrd="6" destOrd="0" presId="urn:microsoft.com/office/officeart/2005/8/layout/target3"/>
    <dgm:cxn modelId="{307E5D03-357C-41E5-8014-E4407EFB53FA}" type="presParOf" srcId="{333A1088-737F-45CB-B68E-254E46348037}" destId="{DA6A876D-6D25-492F-8BDC-9AE6A6CFB1FA}" srcOrd="7" destOrd="0" presId="urn:microsoft.com/office/officeart/2005/8/layout/target3"/>
    <dgm:cxn modelId="{F2960E8F-832C-48E6-BA44-B1525AE53843}" type="presParOf" srcId="{333A1088-737F-45CB-B68E-254E46348037}" destId="{A9F01C16-B5C0-47B0-9750-F7E5E11674A0}" srcOrd="8" destOrd="0" presId="urn:microsoft.com/office/officeart/2005/8/layout/target3"/>
    <dgm:cxn modelId="{9BA47750-3D55-4933-9084-F90F2BCA513C}" type="presParOf" srcId="{333A1088-737F-45CB-B68E-254E46348037}" destId="{5C0CF724-3222-4429-B09A-F154A62FD507}" srcOrd="9" destOrd="0" presId="urn:microsoft.com/office/officeart/2005/8/layout/target3"/>
    <dgm:cxn modelId="{518B97CB-AA1C-407E-B9B1-5177180D459C}" type="presParOf" srcId="{333A1088-737F-45CB-B68E-254E46348037}" destId="{71A5FEA7-FE77-4220-960F-2AB7AE466FE5}" srcOrd="10" destOrd="0" presId="urn:microsoft.com/office/officeart/2005/8/layout/target3"/>
    <dgm:cxn modelId="{9EDF7B3D-5F1A-41AC-B3D5-D616E7D0E8BA}" type="presParOf" srcId="{333A1088-737F-45CB-B68E-254E46348037}" destId="{C8857ABF-5052-4733-A46C-0F8B764FF76F}" srcOrd="11" destOrd="0" presId="urn:microsoft.com/office/officeart/2005/8/layout/target3"/>
    <dgm:cxn modelId="{3B42D4DF-7E83-4FA0-8BDC-3494150CE447}" type="presParOf" srcId="{333A1088-737F-45CB-B68E-254E46348037}" destId="{1839E65E-6E97-41D2-A171-98C033275D27}" srcOrd="12" destOrd="0" presId="urn:microsoft.com/office/officeart/2005/8/layout/target3"/>
    <dgm:cxn modelId="{26DAC211-CA8B-4526-8185-257027D89F32}" type="presParOf" srcId="{333A1088-737F-45CB-B68E-254E46348037}" destId="{914F10DC-A7FA-462B-9334-03354AC7EA9F}" srcOrd="13" destOrd="0" presId="urn:microsoft.com/office/officeart/2005/8/layout/target3"/>
    <dgm:cxn modelId="{AEC3360B-28F3-4D7B-A755-981C6F90D1A4}" type="presParOf" srcId="{333A1088-737F-45CB-B68E-254E46348037}" destId="{5583D5C5-FAFF-4548-819C-80E289F73770}" srcOrd="14" destOrd="0" presId="urn:microsoft.com/office/officeart/2005/8/layout/target3"/>
    <dgm:cxn modelId="{84A717D5-5A0E-4FCD-9D8F-EBFAD462EA10}" type="presParOf" srcId="{333A1088-737F-45CB-B68E-254E46348037}" destId="{AED2198E-93D5-4001-81B4-73124B309672}" srcOrd="15" destOrd="0" presId="urn:microsoft.com/office/officeart/2005/8/layout/target3"/>
    <dgm:cxn modelId="{D01B6D3A-A329-4567-A756-29DE623BAA33}" type="presParOf" srcId="{333A1088-737F-45CB-B68E-254E46348037}" destId="{2BE915AB-18AA-4053-B92C-3BFC9ED204BB}" srcOrd="16" destOrd="0" presId="urn:microsoft.com/office/officeart/2005/8/layout/target3"/>
    <dgm:cxn modelId="{4A91C4A4-058D-40E3-9027-3181D81BA740}" type="presParOf" srcId="{333A1088-737F-45CB-B68E-254E46348037}" destId="{BD3627E9-8FC8-4A2F-B3EA-FAE798EF81D8}" srcOrd="17" destOrd="0" presId="urn:microsoft.com/office/officeart/2005/8/layout/target3"/>
    <dgm:cxn modelId="{B7A1A6EA-F07C-479F-944C-5AC511FEEE20}" type="presParOf" srcId="{333A1088-737F-45CB-B68E-254E46348037}" destId="{017154CD-D9A9-4968-AD11-1207A3C4C00A}" srcOrd="18" destOrd="0" presId="urn:microsoft.com/office/officeart/2005/8/layout/target3"/>
    <dgm:cxn modelId="{205EEF57-3A8F-44FB-9850-A43071F4CBFA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BENE3OV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NÁZEV:VY_22_INOVACE_16_AJ5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TO BE 1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BEE9C-A10A-4B0A-B9EB-E2A605967D69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2F320-7FB2-4882-BAD7-BB2DD8851E0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04E09D4-07C7-42ED-B89F-DDCF2BD32221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1AF7ABF-393A-444E-A582-FC5748BC9E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340768"/>
            <a:ext cx="7884368" cy="388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v 5.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tvary slovesa být v kladných větách pro osoby v jednotném i množném čísle.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5886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1 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Časování slovesa být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29108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já jsem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3" y="1628800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ty jsi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2924944"/>
            <a:ext cx="2357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on je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3933056"/>
            <a:ext cx="28574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ona je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5013176"/>
            <a:ext cx="36370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ono, to je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36096" y="404664"/>
            <a:ext cx="17522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6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</a:t>
            </a:r>
            <a:endParaRPr lang="cs-CZ" sz="6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20072" y="1628800"/>
            <a:ext cx="28950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you are</a:t>
            </a:r>
            <a:endParaRPr lang="cs-CZ" sz="6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64088" y="2852936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he is</a:t>
            </a:r>
            <a:endParaRPr lang="cs-CZ" sz="6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3861048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she is</a:t>
            </a:r>
            <a:endParaRPr lang="cs-CZ" sz="6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80112" y="4941168"/>
            <a:ext cx="15841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it is</a:t>
            </a:r>
            <a:endParaRPr lang="cs-CZ" sz="6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80728"/>
            <a:ext cx="30492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my jsme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2636912"/>
            <a:ext cx="23647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vy jste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4365104"/>
            <a:ext cx="48215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oni,ony jsou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48064" y="908720"/>
            <a:ext cx="26505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we</a:t>
            </a:r>
            <a:r>
              <a:rPr lang="en-US" sz="6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are</a:t>
            </a:r>
            <a:endParaRPr lang="cs-CZ" sz="6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64088" y="2564904"/>
            <a:ext cx="28806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you are</a:t>
            </a:r>
            <a:endParaRPr lang="cs-CZ" sz="6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08104" y="4149080"/>
            <a:ext cx="34367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they are</a:t>
            </a:r>
            <a:endParaRPr lang="cs-CZ" sz="6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83569" y="620688"/>
            <a:ext cx="30963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já jsem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1826980"/>
            <a:ext cx="2304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ty jsi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2852937"/>
            <a:ext cx="36371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on je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4005064"/>
            <a:ext cx="23762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ona je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4941168"/>
            <a:ext cx="381642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ono, to je</a:t>
            </a:r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1772816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6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</a:t>
            </a:r>
            <a:endParaRPr lang="cs-CZ" sz="6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764704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you are</a:t>
            </a:r>
            <a:endParaRPr lang="cs-CZ" sz="6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08104" y="4869160"/>
            <a:ext cx="18101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he is</a:t>
            </a:r>
            <a:endParaRPr lang="cs-CZ" sz="6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2780928"/>
            <a:ext cx="2410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she is</a:t>
            </a:r>
            <a:endParaRPr lang="cs-CZ" sz="6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508104" y="3861048"/>
            <a:ext cx="15548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it is</a:t>
            </a:r>
            <a:endParaRPr lang="cs-CZ" sz="6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ovací šipka 17"/>
          <p:cNvCxnSpPr>
            <a:endCxn id="12" idx="1"/>
          </p:cNvCxnSpPr>
          <p:nvPr/>
        </p:nvCxnSpPr>
        <p:spPr>
          <a:xfrm>
            <a:off x="3275856" y="1196752"/>
            <a:ext cx="1944216" cy="10838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>
            <a:stCxn id="5" idx="3"/>
          </p:cNvCxnSpPr>
          <p:nvPr/>
        </p:nvCxnSpPr>
        <p:spPr>
          <a:xfrm flipV="1">
            <a:off x="3059832" y="1484784"/>
            <a:ext cx="2160240" cy="8500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>
            <a:endCxn id="14" idx="1"/>
          </p:cNvCxnSpPr>
          <p:nvPr/>
        </p:nvCxnSpPr>
        <p:spPr>
          <a:xfrm>
            <a:off x="2843808" y="3429000"/>
            <a:ext cx="2664296" cy="194799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>
            <a:stCxn id="7" idx="3"/>
          </p:cNvCxnSpPr>
          <p:nvPr/>
        </p:nvCxnSpPr>
        <p:spPr>
          <a:xfrm flipV="1">
            <a:off x="3059832" y="3501008"/>
            <a:ext cx="2160240" cy="10118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4283968" y="4581128"/>
            <a:ext cx="1224136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80728"/>
            <a:ext cx="30492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my jsme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2492896"/>
            <a:ext cx="26527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vy jste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4437112"/>
            <a:ext cx="47236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" pitchFamily="34" charset="0"/>
                <a:cs typeface="Arial" pitchFamily="34" charset="0"/>
              </a:rPr>
              <a:t>oni,ony jsou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52120" y="4437112"/>
            <a:ext cx="27106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we</a:t>
            </a:r>
            <a:r>
              <a:rPr lang="en-US" sz="6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are</a:t>
            </a:r>
            <a:endParaRPr lang="cs-CZ" sz="6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08104" y="980728"/>
            <a:ext cx="27510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you are</a:t>
            </a:r>
            <a:endParaRPr lang="cs-CZ" sz="6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08104" y="2852936"/>
            <a:ext cx="345638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they are</a:t>
            </a:r>
            <a:endParaRPr lang="cs-CZ" sz="6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cxnSp>
        <p:nvCxnSpPr>
          <p:cNvPr id="9" name="Přímá spojovací šipka 8"/>
          <p:cNvCxnSpPr>
            <a:stCxn id="2" idx="3"/>
            <a:endCxn id="5" idx="1"/>
          </p:cNvCxnSpPr>
          <p:nvPr/>
        </p:nvCxnSpPr>
        <p:spPr>
          <a:xfrm>
            <a:off x="3660793" y="1488560"/>
            <a:ext cx="1991327" cy="345638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>
            <a:stCxn id="3" idx="3"/>
          </p:cNvCxnSpPr>
          <p:nvPr/>
        </p:nvCxnSpPr>
        <p:spPr>
          <a:xfrm flipV="1">
            <a:off x="3336350" y="1844824"/>
            <a:ext cx="2243762" cy="11559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4860032" y="3717032"/>
            <a:ext cx="792088" cy="12961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Arial" pitchFamily="34" charset="0"/>
                <a:cs typeface="Arial" pitchFamily="34" charset="0"/>
              </a:rPr>
              <a:t>long form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92080" y="764704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Arial" pitchFamily="34" charset="0"/>
                <a:cs typeface="Arial" pitchFamily="34" charset="0"/>
              </a:rPr>
              <a:t>short form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1556792"/>
            <a:ext cx="2016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I am</a:t>
            </a:r>
            <a:endParaRPr lang="cs-CZ" sz="6000" dirty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420888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you are</a:t>
            </a:r>
            <a:endParaRPr lang="cs-CZ" sz="6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3429000"/>
            <a:ext cx="2232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he is</a:t>
            </a:r>
            <a:endParaRPr lang="cs-CZ" sz="6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43608" y="4509120"/>
            <a:ext cx="2592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he is</a:t>
            </a:r>
            <a:endParaRPr lang="cs-CZ" sz="6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59632" y="5517232"/>
            <a:ext cx="15595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it is</a:t>
            </a:r>
            <a:endParaRPr lang="cs-CZ" sz="6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52120" y="1556792"/>
            <a:ext cx="15841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cs-CZ" sz="6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´m</a:t>
            </a:r>
            <a:endParaRPr lang="cs-CZ" sz="6000" dirty="0">
              <a:solidFill>
                <a:schemeClr val="tx2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580112" y="2348880"/>
            <a:ext cx="27328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you </a:t>
            </a:r>
            <a:r>
              <a:rPr lang="cs-CZ" sz="6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´</a:t>
            </a:r>
            <a:r>
              <a:rPr lang="en-US" sz="6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</a:t>
            </a:r>
            <a:endParaRPr lang="cs-CZ" sz="6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652120" y="3284984"/>
            <a:ext cx="21602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he</a:t>
            </a:r>
            <a:r>
              <a:rPr lang="cs-CZ" sz="6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´</a:t>
            </a:r>
            <a:r>
              <a:rPr lang="en-US" sz="6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s</a:t>
            </a:r>
            <a:endParaRPr lang="cs-CZ" sz="60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24128" y="4293096"/>
            <a:ext cx="2592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she</a:t>
            </a:r>
            <a:r>
              <a:rPr lang="cs-CZ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´</a:t>
            </a:r>
            <a:r>
              <a:rPr lang="en-US" sz="6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</a:t>
            </a:r>
            <a:endParaRPr lang="cs-CZ" sz="6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24128" y="5445224"/>
            <a:ext cx="20882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it</a:t>
            </a:r>
            <a:r>
              <a:rPr lang="cs-CZ" sz="6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´</a:t>
            </a:r>
            <a:r>
              <a:rPr lang="en-US" sz="6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s</a:t>
            </a:r>
            <a:endParaRPr lang="cs-CZ" sz="6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1052736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we</a:t>
            </a:r>
            <a:r>
              <a:rPr lang="en-US" sz="6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are</a:t>
            </a:r>
            <a:endParaRPr lang="cs-CZ" sz="6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2852936"/>
            <a:ext cx="30391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you are</a:t>
            </a:r>
            <a:endParaRPr lang="cs-CZ" sz="6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4509120"/>
            <a:ext cx="31802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they are</a:t>
            </a:r>
            <a:endParaRPr lang="cs-CZ" sz="6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32040" y="1052736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w</a:t>
            </a:r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e </a:t>
            </a:r>
            <a:r>
              <a:rPr lang="cs-CZ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´</a:t>
            </a:r>
            <a:r>
              <a:rPr lang="en-US" sz="6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re</a:t>
            </a:r>
            <a:endParaRPr lang="cs-CZ" sz="6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48064" y="2852936"/>
            <a:ext cx="3168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you</a:t>
            </a:r>
            <a:r>
              <a:rPr lang="en-US" sz="6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´</a:t>
            </a:r>
            <a:r>
              <a:rPr lang="en-US" sz="6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re</a:t>
            </a:r>
            <a:endParaRPr lang="cs-CZ" sz="6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437112"/>
            <a:ext cx="300595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they </a:t>
            </a:r>
            <a:r>
              <a:rPr lang="cs-CZ" sz="6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´</a:t>
            </a:r>
            <a:r>
              <a:rPr lang="en-US" sz="6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re</a:t>
            </a:r>
            <a:endParaRPr lang="cs-CZ" sz="6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93</TotalTime>
  <Words>185</Words>
  <Application>Microsoft Office PowerPoint</Application>
  <PresentationFormat>Předvádění na obrazovce (4:3)</PresentationFormat>
  <Paragraphs>71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Snímek 1</vt:lpstr>
      <vt:lpstr>Snímek 2</vt:lpstr>
      <vt:lpstr>Časování slovesa být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13</cp:revision>
  <dcterms:created xsi:type="dcterms:W3CDTF">2012-11-06T17:35:13Z</dcterms:created>
  <dcterms:modified xsi:type="dcterms:W3CDTF">2012-11-26T19:16:13Z</dcterms:modified>
</cp:coreProperties>
</file>