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72" r:id="rId4"/>
    <p:sldId id="270" r:id="rId5"/>
    <p:sldId id="269" r:id="rId6"/>
    <p:sldId id="27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73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Mgr. Hana </a:t>
          </a:r>
          <a:r>
            <a:rPr lang="cs-CZ" sz="2000" dirty="0" smtClean="0"/>
            <a:t>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</a:t>
          </a:r>
          <a:r>
            <a:rPr lang="cs-CZ" sz="2000" dirty="0" err="1" smtClean="0"/>
            <a:t>Wo</a:t>
          </a:r>
          <a:r>
            <a:rPr lang="cs-CZ" sz="2000" dirty="0" smtClean="0"/>
            <a:t> </a:t>
          </a:r>
          <a:r>
            <a:rPr lang="cs-CZ" sz="2000" dirty="0" err="1" smtClean="0"/>
            <a:t>und</a:t>
          </a:r>
          <a:r>
            <a:rPr lang="cs-CZ" sz="2000" dirty="0" smtClean="0"/>
            <a:t> </a:t>
          </a:r>
          <a:r>
            <a:rPr lang="cs-CZ" sz="2000" dirty="0" err="1" smtClean="0"/>
            <a:t>wohin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NÁZEV:VY_22_INOVACE_16_NJ8_Kde a kam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079228-38D5-4935-9A65-2E0D07045A5D}" type="presOf" srcId="{1F4F8BC0-F267-4379-9FE7-6FFC8B64BAD8}" destId="{C8857ABF-5052-4733-A46C-0F8B764FF76F}" srcOrd="0" destOrd="0" presId="urn:microsoft.com/office/officeart/2005/8/layout/target3"/>
    <dgm:cxn modelId="{B188489B-1C93-4973-AA88-D2E0CCEE422B}" type="presOf" srcId="{1F4F8BC0-F267-4379-9FE7-6FFC8B64BAD8}" destId="{017154CD-D9A9-4968-AD11-1207A3C4C00A}" srcOrd="1" destOrd="0" presId="urn:microsoft.com/office/officeart/2005/8/layout/target3"/>
    <dgm:cxn modelId="{7D73C30C-3009-4852-9287-75F9FA048E91}" type="presOf" srcId="{D1D4F407-5343-4D3F-B5B9-D407B03CAEB4}" destId="{D005CE8C-CC26-4C3E-AC11-E15060ECD759}" srcOrd="0" destOrd="0" presId="urn:microsoft.com/office/officeart/2005/8/layout/target3"/>
    <dgm:cxn modelId="{A0A64CB1-2B38-4EFD-B447-848F7C3F1455}" type="presOf" srcId="{1AE9165A-6B70-4FFD-A49C-881BF73B4F04}" destId="{A9F01C16-B5C0-47B0-9750-F7E5E11674A0}" srcOrd="0" destOrd="0" presId="urn:microsoft.com/office/officeart/2005/8/layout/target3"/>
    <dgm:cxn modelId="{EDF38F58-16F3-484D-BEBF-C659944A1516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8053B5D-2B88-4908-856C-2728F3B0B856}" type="presOf" srcId="{1AE9165A-6B70-4FFD-A49C-881BF73B4F04}" destId="{BD3627E9-8FC8-4A2F-B3EA-FAE798EF81D8}" srcOrd="1" destOrd="0" presId="urn:microsoft.com/office/officeart/2005/8/layout/target3"/>
    <dgm:cxn modelId="{74CFF47C-6581-4284-80BF-956EC2808385}" type="presOf" srcId="{26CBEA56-8CFD-48C0-BD6E-2EB16B1FBF42}" destId="{92E1E9E3-D1F0-4866-9424-7ECC0DD990BC}" srcOrd="1" destOrd="0" presId="urn:microsoft.com/office/officeart/2005/8/layout/target3"/>
    <dgm:cxn modelId="{4189FADB-1856-435B-8164-2EFBEB9F0013}" type="presOf" srcId="{757F3AB3-0718-4624-B441-E567A8F0AB56}" destId="{333A1088-737F-45CB-B68E-254E46348037}" srcOrd="0" destOrd="0" presId="urn:microsoft.com/office/officeart/2005/8/layout/target3"/>
    <dgm:cxn modelId="{7BFE1628-C32B-4BCF-BE8F-6DDDD1B951D0}" type="presOf" srcId="{D1B46980-6531-4606-95E6-44980827E919}" destId="{6140AFEC-043D-4C43-A2F9-D0F5331DF3A3}" srcOrd="0" destOrd="0" presId="urn:microsoft.com/office/officeart/2005/8/layout/target3"/>
    <dgm:cxn modelId="{423CA0EC-B578-4593-944F-B5087EF172CF}" type="presOf" srcId="{D1B46980-6531-4606-95E6-44980827E919}" destId="{2BE915AB-18AA-4053-B92C-3BFC9ED204BB}" srcOrd="1" destOrd="0" presId="urn:microsoft.com/office/officeart/2005/8/layout/target3"/>
    <dgm:cxn modelId="{7BD7B06B-B58B-46B0-A4F6-1D68E2DA2460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E26D76D-B943-4B0F-BF03-094781FEB126}" type="presParOf" srcId="{333A1088-737F-45CB-B68E-254E46348037}" destId="{F5ABB229-8D3B-4694-996A-96F23CF14429}" srcOrd="0" destOrd="0" presId="urn:microsoft.com/office/officeart/2005/8/layout/target3"/>
    <dgm:cxn modelId="{775A1583-45A8-4D94-BF83-45E8F443D3E0}" type="presParOf" srcId="{333A1088-737F-45CB-B68E-254E46348037}" destId="{F41139FD-01EE-4571-8B17-4FB00FC51163}" srcOrd="1" destOrd="0" presId="urn:microsoft.com/office/officeart/2005/8/layout/target3"/>
    <dgm:cxn modelId="{3B676D1B-EC06-47E3-ABCD-3C382FC7C26A}" type="presParOf" srcId="{333A1088-737F-45CB-B68E-254E46348037}" destId="{D005CE8C-CC26-4C3E-AC11-E15060ECD759}" srcOrd="2" destOrd="0" presId="urn:microsoft.com/office/officeart/2005/8/layout/target3"/>
    <dgm:cxn modelId="{1D7CD574-BAB3-4695-B15C-54DB7E80138E}" type="presParOf" srcId="{333A1088-737F-45CB-B68E-254E46348037}" destId="{2C702D82-9B77-49B7-9568-BB8EB47C3372}" srcOrd="3" destOrd="0" presId="urn:microsoft.com/office/officeart/2005/8/layout/target3"/>
    <dgm:cxn modelId="{1B3257E5-5022-423D-BFE3-5B029518F0F1}" type="presParOf" srcId="{333A1088-737F-45CB-B68E-254E46348037}" destId="{A52A0455-90FF-4808-ABD0-F02540D31D5A}" srcOrd="4" destOrd="0" presId="urn:microsoft.com/office/officeart/2005/8/layout/target3"/>
    <dgm:cxn modelId="{0481B811-874A-4283-A5CC-8CB7F270F413}" type="presParOf" srcId="{333A1088-737F-45CB-B68E-254E46348037}" destId="{6140AFEC-043D-4C43-A2F9-D0F5331DF3A3}" srcOrd="5" destOrd="0" presId="urn:microsoft.com/office/officeart/2005/8/layout/target3"/>
    <dgm:cxn modelId="{4753308F-424E-483C-AB93-2E1A844992C9}" type="presParOf" srcId="{333A1088-737F-45CB-B68E-254E46348037}" destId="{71A10DEB-455E-4133-A618-0A0EE82A21E3}" srcOrd="6" destOrd="0" presId="urn:microsoft.com/office/officeart/2005/8/layout/target3"/>
    <dgm:cxn modelId="{F3ECAA36-31FD-4A9E-97F9-F65F84939F14}" type="presParOf" srcId="{333A1088-737F-45CB-B68E-254E46348037}" destId="{DA6A876D-6D25-492F-8BDC-9AE6A6CFB1FA}" srcOrd="7" destOrd="0" presId="urn:microsoft.com/office/officeart/2005/8/layout/target3"/>
    <dgm:cxn modelId="{D2D09036-7B1C-486D-BC8A-8647B3F41F22}" type="presParOf" srcId="{333A1088-737F-45CB-B68E-254E46348037}" destId="{A9F01C16-B5C0-47B0-9750-F7E5E11674A0}" srcOrd="8" destOrd="0" presId="urn:microsoft.com/office/officeart/2005/8/layout/target3"/>
    <dgm:cxn modelId="{EE9282AF-B2A8-42D2-9C42-AA97B23E4C4A}" type="presParOf" srcId="{333A1088-737F-45CB-B68E-254E46348037}" destId="{5C0CF724-3222-4429-B09A-F154A62FD507}" srcOrd="9" destOrd="0" presId="urn:microsoft.com/office/officeart/2005/8/layout/target3"/>
    <dgm:cxn modelId="{7B337DEE-F793-45EC-A618-AEBAAA8882A6}" type="presParOf" srcId="{333A1088-737F-45CB-B68E-254E46348037}" destId="{71A5FEA7-FE77-4220-960F-2AB7AE466FE5}" srcOrd="10" destOrd="0" presId="urn:microsoft.com/office/officeart/2005/8/layout/target3"/>
    <dgm:cxn modelId="{A367A3C8-C27A-4353-907D-3D738551AEDD}" type="presParOf" srcId="{333A1088-737F-45CB-B68E-254E46348037}" destId="{C8857ABF-5052-4733-A46C-0F8B764FF76F}" srcOrd="11" destOrd="0" presId="urn:microsoft.com/office/officeart/2005/8/layout/target3"/>
    <dgm:cxn modelId="{21D456F8-4740-486B-BD78-D917864C499F}" type="presParOf" srcId="{333A1088-737F-45CB-B68E-254E46348037}" destId="{1839E65E-6E97-41D2-A171-98C033275D27}" srcOrd="12" destOrd="0" presId="urn:microsoft.com/office/officeart/2005/8/layout/target3"/>
    <dgm:cxn modelId="{9EEB91E7-C8B8-4333-92C2-2CB328BAA06D}" type="presParOf" srcId="{333A1088-737F-45CB-B68E-254E46348037}" destId="{914F10DC-A7FA-462B-9334-03354AC7EA9F}" srcOrd="13" destOrd="0" presId="urn:microsoft.com/office/officeart/2005/8/layout/target3"/>
    <dgm:cxn modelId="{BCDEEC98-7C09-4032-AC7B-A8498B581F7B}" type="presParOf" srcId="{333A1088-737F-45CB-B68E-254E46348037}" destId="{5583D5C5-FAFF-4548-819C-80E289F73770}" srcOrd="14" destOrd="0" presId="urn:microsoft.com/office/officeart/2005/8/layout/target3"/>
    <dgm:cxn modelId="{126C1495-4EE8-4E14-BDA2-4C115B0453BE}" type="presParOf" srcId="{333A1088-737F-45CB-B68E-254E46348037}" destId="{AED2198E-93D5-4001-81B4-73124B309672}" srcOrd="15" destOrd="0" presId="urn:microsoft.com/office/officeart/2005/8/layout/target3"/>
    <dgm:cxn modelId="{77DEBC0A-A341-468E-86DD-963866366E00}" type="presParOf" srcId="{333A1088-737F-45CB-B68E-254E46348037}" destId="{2BE915AB-18AA-4053-B92C-3BFC9ED204BB}" srcOrd="16" destOrd="0" presId="urn:microsoft.com/office/officeart/2005/8/layout/target3"/>
    <dgm:cxn modelId="{46DE4597-5663-4645-8F32-B16883971741}" type="presParOf" srcId="{333A1088-737F-45CB-B68E-254E46348037}" destId="{BD3627E9-8FC8-4A2F-B3EA-FAE798EF81D8}" srcOrd="17" destOrd="0" presId="urn:microsoft.com/office/officeart/2005/8/layout/target3"/>
    <dgm:cxn modelId="{748898A1-6241-4B4A-864F-2D6D3FE87EAC}" type="presParOf" srcId="{333A1088-737F-45CB-B68E-254E46348037}" destId="{017154CD-D9A9-4968-AD11-1207A3C4C00A}" srcOrd="18" destOrd="0" presId="urn:microsoft.com/office/officeart/2005/8/layout/target3"/>
    <dgm:cxn modelId="{36542CB9-360D-457F-8743-18A3EB1BC8B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Mgr. Hana </a:t>
          </a:r>
          <a:r>
            <a:rPr lang="cs-CZ" sz="2000" kern="1200" dirty="0" smtClean="0"/>
            <a:t>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NÁZEV:VY_22_INOVACE_16_NJ8_Kde a kam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</a:t>
          </a:r>
          <a:r>
            <a:rPr lang="cs-CZ" sz="2000" kern="1200" dirty="0" err="1" smtClean="0"/>
            <a:t>Wo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und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wohin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601551-1AEF-4E47-BFF0-B3D36A2B1213}" type="datetimeFigureOut">
              <a:rPr lang="de-DE" smtClean="0"/>
              <a:pPr/>
              <a:t>15.03.2013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BCDB6-76ED-486A-906B-DCCEC2048F94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43150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3-6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slovní zásoba-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obchod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zahrada,divadlo ..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7-14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Procvičujeme věty – kde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kdo je a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kam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jde.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8 – 9 kontrola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spávnosti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- tažením myší mimo prezentaci,  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15 -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modelový rozhovor doplníme a obměňujeme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0" name="Picture 12" descr="C:\Users\Hana\AppData\Local\Microsoft\Windows\Temporary Internet Files\Content.IE5\K2VSUM3N\MP9004027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65104"/>
            <a:ext cx="3491880" cy="2492896"/>
          </a:xfrm>
          <a:prstGeom prst="rect">
            <a:avLst/>
          </a:prstGeom>
          <a:noFill/>
        </p:spPr>
      </p:pic>
      <p:pic>
        <p:nvPicPr>
          <p:cNvPr id="12304" name="Picture 16" descr="C:\Users\Hana\AppData\Local\Microsoft\Windows\Temporary Internet Files\Content.IE5\D65YRR2W\MP9004069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3631332" cy="2420888"/>
          </a:xfrm>
          <a:prstGeom prst="rect">
            <a:avLst/>
          </a:prstGeom>
          <a:noFill/>
        </p:spPr>
      </p:pic>
      <p:pic>
        <p:nvPicPr>
          <p:cNvPr id="19" name="Picture 2" descr="C:\Users\Hana\AppData\Local\Microsoft\Windows\Temporary Internet Files\Content.IE5\8UJHV45L\MP900400815[1].jpg"/>
          <p:cNvPicPr>
            <a:picLocks noChangeAspect="1" noChangeArrowheads="1"/>
          </p:cNvPicPr>
          <p:nvPr/>
        </p:nvPicPr>
        <p:blipFill>
          <a:blip r:embed="rId4" cstate="print"/>
          <a:srcRect l="14794"/>
          <a:stretch>
            <a:fillRect/>
          </a:stretch>
        </p:blipFill>
        <p:spPr bwMode="auto">
          <a:xfrm>
            <a:off x="5868314" y="0"/>
            <a:ext cx="3275686" cy="2780928"/>
          </a:xfrm>
          <a:prstGeom prst="rect">
            <a:avLst/>
          </a:prstGeom>
          <a:noFill/>
        </p:spPr>
      </p:pic>
      <p:pic>
        <p:nvPicPr>
          <p:cNvPr id="20" name="Picture 13" descr="C:\Users\Hana\AppData\Local\Microsoft\Windows\Temporary Internet Files\Content.IE5\XML7BTHL\MP90040366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5174" y="4526360"/>
            <a:ext cx="3498826" cy="233164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347864" y="332656"/>
            <a:ext cx="29523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</a:t>
            </a:r>
            <a:r>
              <a:rPr lang="cs-CZ" sz="8800" dirty="0" smtClean="0"/>
              <a:t> Der</a:t>
            </a:r>
            <a:endParaRPr lang="de-DE" sz="8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3645024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der Park</a:t>
            </a:r>
            <a:endParaRPr lang="de-DE" sz="4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9552" y="2420888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der </a:t>
            </a:r>
            <a:r>
              <a:rPr lang="cs-CZ" sz="4400" b="1" dirty="0" err="1" smtClean="0"/>
              <a:t>Garten</a:t>
            </a:r>
            <a:endParaRPr lang="de-DE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4048" y="3789040"/>
            <a:ext cx="4139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der </a:t>
            </a:r>
            <a:r>
              <a:rPr lang="cs-CZ" sz="4400" b="1" dirty="0" err="1" smtClean="0"/>
              <a:t>Tennisplatz</a:t>
            </a:r>
            <a:endParaRPr lang="de-DE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68144" y="2780928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r>
              <a:rPr lang="cs-CZ" sz="4400" b="1" dirty="0" smtClean="0"/>
              <a:t>der </a:t>
            </a:r>
            <a:r>
              <a:rPr lang="cs-CZ" sz="4400" b="1" dirty="0" err="1" smtClean="0"/>
              <a:t>Wald</a:t>
            </a:r>
            <a:endParaRPr lang="de-DE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allAtOnce"/>
      <p:bldP spid="23" grpId="0" build="allAtOnce"/>
      <p:bldP spid="24" grpId="0" build="allAtOnce"/>
      <p:bldP spid="2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Hana\AppData\Local\Microsoft\Windows\Temporary Internet Files\Content.IE5\2103U7KE\MP9004276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676" y="4077072"/>
            <a:ext cx="2209324" cy="3312368"/>
          </a:xfrm>
          <a:prstGeom prst="rect">
            <a:avLst/>
          </a:prstGeom>
          <a:noFill/>
        </p:spPr>
      </p:pic>
      <p:pic>
        <p:nvPicPr>
          <p:cNvPr id="3" name="Picture 2" descr="C:\Users\Hana\AppData\Local\Microsoft\Windows\Temporary Internet Files\Content.IE5\XML7BTHL\MP900439509[1].jpg"/>
          <p:cNvPicPr>
            <a:picLocks noChangeAspect="1" noChangeArrowheads="1"/>
          </p:cNvPicPr>
          <p:nvPr/>
        </p:nvPicPr>
        <p:blipFill>
          <a:blip r:embed="rId3" cstate="print"/>
          <a:srcRect r="25879" b="-3066"/>
          <a:stretch>
            <a:fillRect/>
          </a:stretch>
        </p:blipFill>
        <p:spPr bwMode="auto">
          <a:xfrm>
            <a:off x="0" y="1"/>
            <a:ext cx="2483768" cy="2420887"/>
          </a:xfrm>
          <a:prstGeom prst="rect">
            <a:avLst/>
          </a:prstGeom>
          <a:noFill/>
        </p:spPr>
      </p:pic>
      <p:pic>
        <p:nvPicPr>
          <p:cNvPr id="4" name="Picture 4" descr="C:\Users\Hana\AppData\Local\Microsoft\Windows\Temporary Internet Files\Content.IE5\DG0AQIJ7\MP900430831[1].jpg"/>
          <p:cNvPicPr>
            <a:picLocks noChangeAspect="1" noChangeArrowheads="1"/>
          </p:cNvPicPr>
          <p:nvPr/>
        </p:nvPicPr>
        <p:blipFill>
          <a:blip r:embed="rId4" cstate="print"/>
          <a:srcRect l="8698" t="2843" r="31286"/>
          <a:stretch>
            <a:fillRect/>
          </a:stretch>
        </p:blipFill>
        <p:spPr bwMode="auto">
          <a:xfrm>
            <a:off x="0" y="4126150"/>
            <a:ext cx="2699792" cy="2443818"/>
          </a:xfrm>
          <a:prstGeom prst="rect">
            <a:avLst/>
          </a:prstGeom>
          <a:noFill/>
        </p:spPr>
      </p:pic>
      <p:pic>
        <p:nvPicPr>
          <p:cNvPr id="5" name="Picture 14" descr="C:\Users\Hana\AppData\Local\Microsoft\Windows\Temporary Internet Files\Content.IE5\K2VSUM3N\MP900216035[1].jpg"/>
          <p:cNvPicPr>
            <a:picLocks noChangeAspect="1" noChangeArrowheads="1"/>
          </p:cNvPicPr>
          <p:nvPr/>
        </p:nvPicPr>
        <p:blipFill>
          <a:blip r:embed="rId5" cstate="print"/>
          <a:srcRect l="36286"/>
          <a:stretch>
            <a:fillRect/>
          </a:stretch>
        </p:blipFill>
        <p:spPr bwMode="auto">
          <a:xfrm>
            <a:off x="5940152" y="404664"/>
            <a:ext cx="3001857" cy="3140968"/>
          </a:xfrm>
          <a:prstGeom prst="rect">
            <a:avLst/>
          </a:prstGeom>
          <a:noFill/>
        </p:spPr>
      </p:pic>
      <p:pic>
        <p:nvPicPr>
          <p:cNvPr id="6" name="Picture 6" descr="C:\Users\Hana\AppData\Local\Microsoft\Windows\Temporary Internet Files\Content.IE5\D65YRR2W\MP90040049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3501008"/>
            <a:ext cx="3420380" cy="27363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75856" y="188640"/>
            <a:ext cx="18722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Die</a:t>
            </a:r>
            <a:endParaRPr lang="de-DE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356992"/>
            <a:ext cx="44999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die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Schwimmhalle</a:t>
            </a:r>
            <a:endParaRPr lang="de-DE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6088559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die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Turnhalle</a:t>
            </a:r>
            <a:endParaRPr lang="de-DE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1628800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die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Stadt</a:t>
            </a:r>
            <a:endParaRPr lang="de-DE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3560" y="3501008"/>
            <a:ext cx="3960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r>
              <a:rPr lang="cs-CZ" sz="4400" b="1" dirty="0" err="1" smtClean="0"/>
              <a:t>die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Bibliothek</a:t>
            </a:r>
            <a:endParaRPr lang="de-DE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2348880"/>
            <a:ext cx="30243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</a:t>
            </a:r>
            <a:r>
              <a:rPr lang="cs-CZ" sz="4400" b="1" dirty="0" err="1" smtClean="0"/>
              <a:t>die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Schule</a:t>
            </a:r>
            <a:endParaRPr lang="de-DE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  <p:bldP spid="11" grpId="0" build="p"/>
      <p:bldP spid="1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Hana\AppData\Local\Microsoft\Windows\Temporary Internet Files\Content.IE5\XML7BTHL\MP9004237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0114"/>
            <a:ext cx="2016224" cy="3022861"/>
          </a:xfrm>
          <a:prstGeom prst="rect">
            <a:avLst/>
          </a:prstGeom>
          <a:noFill/>
        </p:spPr>
      </p:pic>
      <p:pic>
        <p:nvPicPr>
          <p:cNvPr id="5" name="Picture 2" descr="C:\Users\Hana\AppData\Local\Microsoft\Windows\Temporary Internet Files\Content.IE5\8UJHV45L\MP9004065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861048"/>
            <a:ext cx="2882094" cy="2305675"/>
          </a:xfrm>
          <a:prstGeom prst="rect">
            <a:avLst/>
          </a:prstGeom>
          <a:noFill/>
        </p:spPr>
      </p:pic>
      <p:pic>
        <p:nvPicPr>
          <p:cNvPr id="6" name="Picture 7" descr="C:\Users\Hana\AppData\Local\Microsoft\Windows\Temporary Internet Files\Content.IE5\DG0AQIJ7\MP9004026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88640"/>
            <a:ext cx="3312368" cy="2649894"/>
          </a:xfrm>
          <a:prstGeom prst="rect">
            <a:avLst/>
          </a:prstGeom>
          <a:noFill/>
        </p:spPr>
      </p:pic>
      <p:pic>
        <p:nvPicPr>
          <p:cNvPr id="7" name="Picture 2" descr="C:\Users\Hana\AppData\Local\Microsoft\Windows\Temporary Internet Files\Content.IE5\XML7BTHL\MP90040128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019466"/>
            <a:ext cx="2808312" cy="224664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15816" y="620688"/>
            <a:ext cx="28083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 </a:t>
            </a:r>
            <a:r>
              <a:rPr lang="cs-CZ" sz="8800" dirty="0" smtClean="0"/>
              <a:t> </a:t>
            </a:r>
            <a:r>
              <a:rPr lang="cs-CZ" sz="8800" dirty="0" err="1" smtClean="0"/>
              <a:t>Das</a:t>
            </a:r>
            <a:endParaRPr lang="de-DE" sz="8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3212976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400" b="1" dirty="0" err="1" smtClean="0"/>
              <a:t>das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Theater</a:t>
            </a:r>
            <a:endParaRPr lang="de-DE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2780928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das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Geschäft</a:t>
            </a:r>
            <a:endParaRPr lang="de-DE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6088559"/>
            <a:ext cx="4464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das</a:t>
            </a:r>
            <a:r>
              <a:rPr lang="cs-CZ" sz="4400" b="1" dirty="0" smtClean="0"/>
              <a:t> Restaurant</a:t>
            </a:r>
            <a:endParaRPr lang="de-DE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088559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das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Gebirge</a:t>
            </a:r>
            <a:endParaRPr lang="de-DE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  <p:bldP spid="11" grpId="0" build="allAtOnce"/>
      <p:bldP spid="1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188640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Zařazujte ke správnému členu</a:t>
            </a:r>
            <a:endParaRPr lang="de-DE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764704"/>
            <a:ext cx="1440160" cy="76944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 der</a:t>
            </a:r>
            <a:endParaRPr lang="de-DE" sz="4400" b="1" dirty="0"/>
          </a:p>
        </p:txBody>
      </p:sp>
      <p:sp>
        <p:nvSpPr>
          <p:cNvPr id="6" name="Obdélník 5"/>
          <p:cNvSpPr/>
          <p:nvPr/>
        </p:nvSpPr>
        <p:spPr>
          <a:xfrm>
            <a:off x="3707904" y="764704"/>
            <a:ext cx="1296144" cy="769441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  </a:t>
            </a:r>
            <a:r>
              <a:rPr lang="cs-CZ" sz="4400" b="1" dirty="0" err="1" smtClean="0">
                <a:solidFill>
                  <a:schemeClr val="bg1"/>
                </a:solidFill>
              </a:rPr>
              <a:t>die</a:t>
            </a:r>
            <a:endParaRPr lang="de-DE" sz="44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92280" y="764704"/>
            <a:ext cx="1224136" cy="76944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solidFill>
                  <a:prstClr val="black"/>
                </a:solidFill>
              </a:rPr>
              <a:t> </a:t>
            </a:r>
            <a:r>
              <a:rPr lang="cs-CZ" sz="4400" b="1" dirty="0" err="1" smtClean="0">
                <a:solidFill>
                  <a:prstClr val="black"/>
                </a:solidFill>
              </a:rPr>
              <a:t>das</a:t>
            </a:r>
            <a:endParaRPr lang="de-DE" sz="4400" b="1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31840" y="5085184"/>
            <a:ext cx="22399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Geschäft</a:t>
            </a:r>
            <a:endParaRPr lang="de-DE" dirty="0"/>
          </a:p>
        </p:txBody>
      </p:sp>
      <p:sp>
        <p:nvSpPr>
          <p:cNvPr id="9" name="Obdélník 8"/>
          <p:cNvSpPr/>
          <p:nvPr/>
        </p:nvSpPr>
        <p:spPr>
          <a:xfrm>
            <a:off x="539552" y="5229200"/>
            <a:ext cx="141827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Stadt</a:t>
            </a:r>
            <a:endParaRPr lang="de-DE" dirty="0"/>
          </a:p>
        </p:txBody>
      </p:sp>
      <p:sp>
        <p:nvSpPr>
          <p:cNvPr id="10" name="Obdélník 9"/>
          <p:cNvSpPr/>
          <p:nvPr/>
        </p:nvSpPr>
        <p:spPr>
          <a:xfrm>
            <a:off x="6228184" y="5301208"/>
            <a:ext cx="238231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Turnhalle</a:t>
            </a:r>
            <a:endParaRPr lang="de-DE" dirty="0"/>
          </a:p>
        </p:txBody>
      </p:sp>
      <p:sp>
        <p:nvSpPr>
          <p:cNvPr id="11" name="Obdélník 10"/>
          <p:cNvSpPr/>
          <p:nvPr/>
        </p:nvSpPr>
        <p:spPr>
          <a:xfrm>
            <a:off x="5364088" y="4797152"/>
            <a:ext cx="27277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Restaurant</a:t>
            </a:r>
            <a:endParaRPr lang="de-DE" dirty="0"/>
          </a:p>
        </p:txBody>
      </p:sp>
      <p:sp>
        <p:nvSpPr>
          <p:cNvPr id="12" name="Obdélník 11"/>
          <p:cNvSpPr/>
          <p:nvPr/>
        </p:nvSpPr>
        <p:spPr>
          <a:xfrm>
            <a:off x="3419872" y="5877272"/>
            <a:ext cx="17139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Schule</a:t>
            </a:r>
            <a:endParaRPr lang="de-DE" dirty="0"/>
          </a:p>
        </p:txBody>
      </p:sp>
      <p:sp>
        <p:nvSpPr>
          <p:cNvPr id="13" name="Obdélník 12"/>
          <p:cNvSpPr/>
          <p:nvPr/>
        </p:nvSpPr>
        <p:spPr>
          <a:xfrm>
            <a:off x="395536" y="5877272"/>
            <a:ext cx="20074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Gebirge</a:t>
            </a:r>
            <a:endParaRPr lang="de-DE" dirty="0"/>
          </a:p>
        </p:txBody>
      </p:sp>
      <p:sp>
        <p:nvSpPr>
          <p:cNvPr id="14" name="Obdélník 13"/>
          <p:cNvSpPr/>
          <p:nvPr/>
        </p:nvSpPr>
        <p:spPr>
          <a:xfrm>
            <a:off x="5292080" y="5733256"/>
            <a:ext cx="360105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Schwimmhalle</a:t>
            </a:r>
            <a:endParaRPr lang="de-DE" dirty="0"/>
          </a:p>
        </p:txBody>
      </p:sp>
      <p:sp>
        <p:nvSpPr>
          <p:cNvPr id="15" name="Obdélník 14"/>
          <p:cNvSpPr/>
          <p:nvPr/>
        </p:nvSpPr>
        <p:spPr>
          <a:xfrm>
            <a:off x="2339752" y="5445224"/>
            <a:ext cx="199676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Theater</a:t>
            </a:r>
            <a:endParaRPr lang="de-DE" dirty="0"/>
          </a:p>
        </p:txBody>
      </p:sp>
      <p:sp>
        <p:nvSpPr>
          <p:cNvPr id="16" name="Obdélník 15"/>
          <p:cNvSpPr/>
          <p:nvPr/>
        </p:nvSpPr>
        <p:spPr>
          <a:xfrm>
            <a:off x="539552" y="5877272"/>
            <a:ext cx="270138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 </a:t>
            </a:r>
            <a:r>
              <a:rPr lang="cs-CZ" sz="4400" b="1" dirty="0" err="1" smtClean="0">
                <a:solidFill>
                  <a:prstClr val="black"/>
                </a:solidFill>
              </a:rPr>
              <a:t>Bibliothek</a:t>
            </a:r>
            <a:endParaRPr lang="de-DE" dirty="0"/>
          </a:p>
        </p:txBody>
      </p:sp>
      <p:sp>
        <p:nvSpPr>
          <p:cNvPr id="17" name="Obdélník 16"/>
          <p:cNvSpPr/>
          <p:nvPr/>
        </p:nvSpPr>
        <p:spPr>
          <a:xfrm>
            <a:off x="6372200" y="5877272"/>
            <a:ext cx="179844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Garten</a:t>
            </a:r>
            <a:endParaRPr lang="de-DE" dirty="0"/>
          </a:p>
        </p:txBody>
      </p:sp>
      <p:sp>
        <p:nvSpPr>
          <p:cNvPr id="18" name="Obdélník 17"/>
          <p:cNvSpPr/>
          <p:nvPr/>
        </p:nvSpPr>
        <p:spPr>
          <a:xfrm>
            <a:off x="3995936" y="5877272"/>
            <a:ext cx="152362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 </a:t>
            </a:r>
            <a:r>
              <a:rPr lang="cs-CZ" sz="4400" b="1" dirty="0" err="1" smtClean="0">
                <a:solidFill>
                  <a:prstClr val="black"/>
                </a:solidFill>
              </a:rPr>
              <a:t>Wald</a:t>
            </a:r>
            <a:endParaRPr lang="de-DE" dirty="0"/>
          </a:p>
        </p:txBody>
      </p:sp>
      <p:sp>
        <p:nvSpPr>
          <p:cNvPr id="19" name="Obdélník 18"/>
          <p:cNvSpPr/>
          <p:nvPr/>
        </p:nvSpPr>
        <p:spPr>
          <a:xfrm>
            <a:off x="3851920" y="4869160"/>
            <a:ext cx="12236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Park</a:t>
            </a:r>
            <a:endParaRPr lang="de-DE" dirty="0"/>
          </a:p>
        </p:txBody>
      </p:sp>
      <p:sp>
        <p:nvSpPr>
          <p:cNvPr id="20" name="Obdélník 19"/>
          <p:cNvSpPr/>
          <p:nvPr/>
        </p:nvSpPr>
        <p:spPr>
          <a:xfrm>
            <a:off x="4139952" y="5877272"/>
            <a:ext cx="28012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 smtClean="0">
                <a:solidFill>
                  <a:prstClr val="black"/>
                </a:solidFill>
              </a:rPr>
              <a:t>Tennisplatz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94798E-6 L -0.3151 -0.601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9444 -0.43055 " pathEditMode="relative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48555E-6 L 0.26181 -0.4860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" y="-2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3073 -0.44097 " pathEditMode="relative" ptsTypes="AA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65 -0.04185 L 0.02153 -0.37041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-1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3004 -0.4412 " pathEditMode="relative" ptsTypes="A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724 -0.38866 " pathEditMode="relative" ptsTypes="AA">
                                      <p:cBhvr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1736 -0.28356 " pathEditMode="relative" ptsTypes="AA">
                                      <p:cBhvr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0156 -0.19953 " pathEditMode="relative" ptsTypes="AA">
                                      <p:cBhvr>
                                        <p:cTn id="8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5434E-6 L 0.36354 -0.17133 " pathEditMode="relative" rAng="0" ptsTypes="AA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" y="-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1493 0.04213 " pathEditMode="relative" ptsTypes="AA">
                                      <p:cBhvr>
                                        <p:cTn id="10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9306 -0.15741 " pathEditMode="relative" ptsTypes="AA">
                                      <p:cBhvr>
                                        <p:cTn id="1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96 -0.04185 L -0.38281 -0.18174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" y="-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a\AppData\Local\Microsoft\Windows\Temporary Internet Files\Content.IE5\8UJHV45L\MP9004065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885754"/>
            <a:ext cx="3715308" cy="2972246"/>
          </a:xfrm>
          <a:prstGeom prst="rect">
            <a:avLst/>
          </a:prstGeom>
          <a:noFill/>
        </p:spPr>
      </p:pic>
      <p:pic>
        <p:nvPicPr>
          <p:cNvPr id="1028" name="Picture 4" descr="C:\Users\Hana\AppData\Local\Microsoft\Windows\Temporary Internet Files\Content.IE5\XML7BTHL\MP9004237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0648"/>
            <a:ext cx="2785668" cy="417646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491880" y="404664"/>
            <a:ext cx="5400600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400" dirty="0" err="1" smtClean="0"/>
              <a:t>Wir</a:t>
            </a:r>
            <a:r>
              <a:rPr lang="cs-CZ" sz="4400" dirty="0" smtClean="0"/>
              <a:t> </a:t>
            </a:r>
            <a:r>
              <a:rPr lang="cs-CZ" sz="4400" dirty="0" err="1" smtClean="0"/>
              <a:t>sind</a:t>
            </a:r>
            <a:r>
              <a:rPr lang="cs-CZ" sz="4400" dirty="0" smtClean="0"/>
              <a:t> </a:t>
            </a:r>
            <a:r>
              <a:rPr lang="cs-CZ" sz="4400" dirty="0" err="1" smtClean="0"/>
              <a:t>im</a:t>
            </a:r>
            <a:r>
              <a:rPr lang="cs-CZ" sz="4400" dirty="0" smtClean="0"/>
              <a:t> </a:t>
            </a:r>
            <a:r>
              <a:rPr lang="cs-CZ" sz="4400" dirty="0" err="1" smtClean="0"/>
              <a:t>Theater</a:t>
            </a:r>
            <a:r>
              <a:rPr lang="cs-CZ" sz="4400" dirty="0" smtClean="0"/>
              <a:t>.</a:t>
            </a:r>
            <a:endParaRPr lang="de-DE" sz="4400" dirty="0"/>
          </a:p>
        </p:txBody>
      </p:sp>
      <p:sp>
        <p:nvSpPr>
          <p:cNvPr id="6" name="Obdélník 5"/>
          <p:cNvSpPr/>
          <p:nvPr/>
        </p:nvSpPr>
        <p:spPr>
          <a:xfrm>
            <a:off x="0" y="4869160"/>
            <a:ext cx="5099986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r"/>
            <a:r>
              <a:rPr lang="cs-CZ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sind</a:t>
            </a:r>
            <a:r>
              <a:rPr lang="cs-CZ" sz="4000" dirty="0" smtClean="0"/>
              <a:t> </a:t>
            </a:r>
            <a:r>
              <a:rPr lang="cs-CZ" sz="4000" dirty="0" err="1" smtClean="0"/>
              <a:t>im</a:t>
            </a:r>
            <a:r>
              <a:rPr lang="cs-CZ" sz="4000" dirty="0" smtClean="0"/>
              <a:t> Restaurant.</a:t>
            </a:r>
            <a:endParaRPr lang="de-DE" sz="4000" dirty="0"/>
          </a:p>
        </p:txBody>
      </p:sp>
      <p:sp>
        <p:nvSpPr>
          <p:cNvPr id="7" name="Obdélník 6"/>
          <p:cNvSpPr/>
          <p:nvPr/>
        </p:nvSpPr>
        <p:spPr>
          <a:xfrm>
            <a:off x="0" y="5805264"/>
            <a:ext cx="5076057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gehen</a:t>
            </a:r>
            <a:r>
              <a:rPr lang="cs-CZ" sz="4000" dirty="0" smtClean="0"/>
              <a:t> </a:t>
            </a:r>
            <a:r>
              <a:rPr lang="cs-CZ" sz="4000" dirty="0" err="1" smtClean="0"/>
              <a:t>ins</a:t>
            </a:r>
            <a:r>
              <a:rPr lang="cs-CZ" sz="4000" dirty="0" smtClean="0"/>
              <a:t> </a:t>
            </a:r>
            <a:r>
              <a:rPr lang="cs-CZ" sz="4000" dirty="0" err="1" smtClean="0"/>
              <a:t>Theater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21" name="Šipka doprava 20"/>
          <p:cNvSpPr/>
          <p:nvPr/>
        </p:nvSpPr>
        <p:spPr>
          <a:xfrm rot="1380502">
            <a:off x="3724758" y="3354868"/>
            <a:ext cx="1486832" cy="710638"/>
          </a:xfrm>
          <a:prstGeom prst="rightArrow">
            <a:avLst>
              <a:gd name="adj1" fmla="val 50000"/>
              <a:gd name="adj2" fmla="val 4439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Šipka doleva 22"/>
          <p:cNvSpPr/>
          <p:nvPr/>
        </p:nvSpPr>
        <p:spPr>
          <a:xfrm rot="1468152">
            <a:off x="3325112" y="4184926"/>
            <a:ext cx="1398746" cy="648072"/>
          </a:xfrm>
          <a:prstGeom prst="lef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484784"/>
            <a:ext cx="5040560" cy="144655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400" dirty="0" err="1" smtClean="0"/>
              <a:t>Wir</a:t>
            </a:r>
            <a:r>
              <a:rPr lang="cs-CZ" sz="4400" dirty="0" smtClean="0"/>
              <a:t> </a:t>
            </a:r>
            <a:r>
              <a:rPr lang="cs-CZ" sz="4400" dirty="0" err="1" smtClean="0"/>
              <a:t>gehen</a:t>
            </a:r>
            <a:r>
              <a:rPr lang="cs-CZ" sz="4400" dirty="0" smtClean="0"/>
              <a:t> </a:t>
            </a:r>
            <a:r>
              <a:rPr lang="cs-CZ" sz="4400" dirty="0" err="1" smtClean="0"/>
              <a:t>ins</a:t>
            </a:r>
            <a:r>
              <a:rPr lang="cs-CZ" sz="4400" dirty="0" smtClean="0"/>
              <a:t> Restaurant.</a:t>
            </a:r>
            <a:endParaRPr lang="de-DE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79912" y="692696"/>
            <a:ext cx="460851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635896" y="2420888"/>
            <a:ext cx="482453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1700808"/>
            <a:ext cx="324036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3528" y="5013176"/>
            <a:ext cx="4392488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536" y="6021288"/>
            <a:ext cx="424847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 descr="C:\Users\Hana\AppData\Local\Microsoft\Windows\Temporary Internet Files\Content.IE5\K2VSUM3N\MP9002160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068960"/>
            <a:ext cx="5436096" cy="3624064"/>
          </a:xfrm>
          <a:prstGeom prst="rect">
            <a:avLst/>
          </a:prstGeom>
          <a:noFill/>
        </p:spPr>
      </p:pic>
      <p:pic>
        <p:nvPicPr>
          <p:cNvPr id="2050" name="Picture 2" descr="C:\Users\Hana\AppData\Local\Microsoft\Windows\Temporary Internet Files\Content.IE5\8UJHV45L\MP9004394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4624697" cy="30963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292080" y="476672"/>
            <a:ext cx="3168352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/>
              <a:t>Inge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Turnhalle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3640" y="1844824"/>
            <a:ext cx="324036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geht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Stadt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8" name="Šipka doprava 7"/>
          <p:cNvSpPr/>
          <p:nvPr/>
        </p:nvSpPr>
        <p:spPr>
          <a:xfrm rot="1795857">
            <a:off x="5044418" y="2437907"/>
            <a:ext cx="792088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TextovéPole 9"/>
          <p:cNvSpPr txBox="1"/>
          <p:nvPr/>
        </p:nvSpPr>
        <p:spPr>
          <a:xfrm flipH="1">
            <a:off x="179512" y="3933056"/>
            <a:ext cx="2880320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Inge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Stadt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157192"/>
            <a:ext cx="2664296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geht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Turnhalle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9" name="Šipka doprava 8"/>
          <p:cNvSpPr/>
          <p:nvPr/>
        </p:nvSpPr>
        <p:spPr>
          <a:xfrm rot="13348268">
            <a:off x="2543380" y="3628500"/>
            <a:ext cx="1028061" cy="576064"/>
          </a:xfrm>
          <a:prstGeom prst="righ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764704"/>
            <a:ext cx="273630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2204864"/>
            <a:ext cx="230425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293096"/>
            <a:ext cx="252028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060832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de-DE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836696" y="4653136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517232"/>
            <a:ext cx="23762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 descr="C:\Users\Hana\AppData\Local\Microsoft\Windows\Temporary Internet Files\Content.IE5\2103U7KE\MP900427685[1].jpg"/>
          <p:cNvPicPr>
            <a:picLocks noChangeAspect="1" noChangeArrowheads="1"/>
          </p:cNvPicPr>
          <p:nvPr/>
        </p:nvPicPr>
        <p:blipFill>
          <a:blip r:embed="rId2" cstate="print"/>
          <a:srcRect b="8929"/>
          <a:stretch>
            <a:fillRect/>
          </a:stretch>
        </p:blipFill>
        <p:spPr bwMode="auto">
          <a:xfrm>
            <a:off x="6156176" y="2924944"/>
            <a:ext cx="2742348" cy="3744416"/>
          </a:xfrm>
          <a:prstGeom prst="rect">
            <a:avLst/>
          </a:prstGeom>
          <a:noFill/>
        </p:spPr>
      </p:pic>
      <p:pic>
        <p:nvPicPr>
          <p:cNvPr id="3079" name="Picture 7" descr="C:\Users\Hana\AppData\Local\Microsoft\Windows\Temporary Internet Files\Content.IE5\DG0AQIJ7\MP9004026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60648"/>
            <a:ext cx="4556280" cy="36450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76056" y="260648"/>
            <a:ext cx="406794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Laura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ihr</a:t>
            </a:r>
            <a:r>
              <a:rPr lang="cs-CZ" sz="3200" dirty="0" smtClean="0"/>
              <a:t> </a:t>
            </a:r>
            <a:r>
              <a:rPr lang="cs-CZ" sz="3200" dirty="0" err="1" smtClean="0"/>
              <a:t>Freund</a:t>
            </a:r>
            <a:r>
              <a:rPr lang="cs-CZ" sz="3200" dirty="0" smtClean="0"/>
              <a:t> 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836712"/>
            <a:ext cx="352839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Geschäft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1628800"/>
            <a:ext cx="288032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Bibliothek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7" name="Šipka doprava 6"/>
          <p:cNvSpPr/>
          <p:nvPr/>
        </p:nvSpPr>
        <p:spPr>
          <a:xfrm>
            <a:off x="5004048" y="2924944"/>
            <a:ext cx="720080" cy="36004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Šipka dolů 9"/>
          <p:cNvSpPr/>
          <p:nvPr/>
        </p:nvSpPr>
        <p:spPr>
          <a:xfrm rot="5400000">
            <a:off x="5120673" y="3778330"/>
            <a:ext cx="478842" cy="978408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Obdélník 12"/>
          <p:cNvSpPr/>
          <p:nvPr/>
        </p:nvSpPr>
        <p:spPr>
          <a:xfrm>
            <a:off x="683568" y="4293096"/>
            <a:ext cx="3756798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3200" dirty="0" smtClean="0"/>
              <a:t>Laura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ihr</a:t>
            </a:r>
            <a:r>
              <a:rPr lang="cs-CZ" sz="3200" dirty="0" smtClean="0"/>
              <a:t> </a:t>
            </a:r>
            <a:r>
              <a:rPr lang="cs-CZ" sz="3200" dirty="0" err="1" smtClean="0"/>
              <a:t>Freund</a:t>
            </a:r>
            <a:r>
              <a:rPr lang="cs-CZ" sz="3200" dirty="0" smtClean="0"/>
              <a:t> </a:t>
            </a:r>
            <a:endParaRPr lang="de-DE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869160"/>
            <a:ext cx="3960440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sind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Bibliothek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877272"/>
            <a:ext cx="4536504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 </a:t>
            </a:r>
            <a:r>
              <a:rPr lang="cs-CZ" sz="3200" dirty="0" err="1" smtClean="0"/>
              <a:t>ins</a:t>
            </a:r>
            <a:r>
              <a:rPr lang="cs-CZ" sz="3200" dirty="0" smtClean="0"/>
              <a:t> </a:t>
            </a:r>
            <a:r>
              <a:rPr lang="cs-CZ" sz="3200" dirty="0" err="1" smtClean="0"/>
              <a:t>Geschäft</a:t>
            </a:r>
            <a:r>
              <a:rPr lang="cs-CZ" sz="3200" dirty="0" smtClean="0"/>
              <a:t>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14" grpId="0" build="allAtOnce" animBg="1"/>
      <p:bldP spid="16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Hana\AppData\Local\Microsoft\Windows\Temporary Internet Files\Content.IE5\2103U7KE\MP900427685[1].jpg"/>
          <p:cNvPicPr>
            <a:picLocks noChangeAspect="1" noChangeArrowheads="1"/>
          </p:cNvPicPr>
          <p:nvPr/>
        </p:nvPicPr>
        <p:blipFill>
          <a:blip r:embed="rId2" cstate="print"/>
          <a:srcRect b="13937"/>
          <a:stretch>
            <a:fillRect/>
          </a:stretch>
        </p:blipFill>
        <p:spPr bwMode="auto">
          <a:xfrm>
            <a:off x="323528" y="239743"/>
            <a:ext cx="2664296" cy="3437801"/>
          </a:xfrm>
          <a:prstGeom prst="rect">
            <a:avLst/>
          </a:prstGeom>
          <a:noFill/>
        </p:spPr>
      </p:pic>
      <p:pic>
        <p:nvPicPr>
          <p:cNvPr id="4098" name="Picture 2" descr="C:\Users\Hana\AppData\Local\Microsoft\Windows\Temporary Internet Files\Content.IE5\DG0AQIJ7\MP9004395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916832"/>
            <a:ext cx="3124804" cy="4680520"/>
          </a:xfrm>
          <a:prstGeom prst="rect">
            <a:avLst/>
          </a:prstGeom>
          <a:noFill/>
        </p:spPr>
      </p:pic>
      <p:sp>
        <p:nvSpPr>
          <p:cNvPr id="4" name="Šipka doleva 3"/>
          <p:cNvSpPr/>
          <p:nvPr/>
        </p:nvSpPr>
        <p:spPr>
          <a:xfrm>
            <a:off x="3707904" y="3645024"/>
            <a:ext cx="936104" cy="504056"/>
          </a:xfrm>
          <a:prstGeom prst="lef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Šipka doprava 4"/>
          <p:cNvSpPr/>
          <p:nvPr/>
        </p:nvSpPr>
        <p:spPr>
          <a:xfrm>
            <a:off x="3707904" y="2420888"/>
            <a:ext cx="1008112" cy="50405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260648"/>
            <a:ext cx="18002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Katrin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260648"/>
            <a:ext cx="341987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 der </a:t>
            </a:r>
            <a:r>
              <a:rPr lang="cs-CZ" sz="3200" dirty="0" err="1" smtClean="0"/>
              <a:t>Bibliothek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1340768"/>
            <a:ext cx="4752528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geht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Schule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437112"/>
            <a:ext cx="4032448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Katrin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Schule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445224"/>
            <a:ext cx="4104456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geht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Bibliothek</a:t>
            </a:r>
            <a:r>
              <a:rPr lang="cs-CZ" dirty="0" smtClean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10" grpId="0" build="allAtOnce" animBg="1"/>
      <p:bldP spid="11" grpId="0" build="p" animBg="1"/>
      <p:bldP spid="13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Hana\AppData\Local\Microsoft\Windows\Temporary Internet Files\Content.IE5\DG0AQIJ7\MP900430831[1].jpg"/>
          <p:cNvPicPr>
            <a:picLocks noChangeAspect="1" noChangeArrowheads="1"/>
          </p:cNvPicPr>
          <p:nvPr/>
        </p:nvPicPr>
        <p:blipFill>
          <a:blip r:embed="rId2" cstate="print"/>
          <a:srcRect l="8698" t="2843" r="34178" b="8321"/>
          <a:stretch>
            <a:fillRect/>
          </a:stretch>
        </p:blipFill>
        <p:spPr bwMode="auto">
          <a:xfrm>
            <a:off x="4175448" y="2537520"/>
            <a:ext cx="4968552" cy="4320480"/>
          </a:xfrm>
          <a:prstGeom prst="rect">
            <a:avLst/>
          </a:prstGeom>
          <a:noFill/>
        </p:spPr>
      </p:pic>
      <p:pic>
        <p:nvPicPr>
          <p:cNvPr id="5122" name="Picture 2" descr="C:\Users\Hana\AppData\Local\Microsoft\Windows\Temporary Internet Files\Content.IE5\XML7BTHL\MP900439509[1].jpg"/>
          <p:cNvPicPr>
            <a:picLocks noChangeAspect="1" noChangeArrowheads="1"/>
          </p:cNvPicPr>
          <p:nvPr/>
        </p:nvPicPr>
        <p:blipFill>
          <a:blip r:embed="rId3" cstate="print"/>
          <a:srcRect l="5062" b="9813"/>
          <a:stretch>
            <a:fillRect/>
          </a:stretch>
        </p:blipFill>
        <p:spPr bwMode="auto">
          <a:xfrm>
            <a:off x="0" y="188640"/>
            <a:ext cx="3995936" cy="31409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11960" y="260648"/>
            <a:ext cx="244827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Die </a:t>
            </a:r>
            <a:r>
              <a:rPr lang="cs-CZ" sz="3200" dirty="0" err="1" smtClean="0"/>
              <a:t>Schüller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0"/>
            <a:ext cx="2627784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Klasse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412776"/>
            <a:ext cx="3744416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Schwimmhalle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7" name="Šipka doleva 6"/>
          <p:cNvSpPr/>
          <p:nvPr/>
        </p:nvSpPr>
        <p:spPr>
          <a:xfrm rot="1213759">
            <a:off x="3275856" y="3429000"/>
            <a:ext cx="792088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717032"/>
            <a:ext cx="3816424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Die  </a:t>
            </a:r>
            <a:r>
              <a:rPr lang="cs-CZ" sz="3200" dirty="0" err="1" smtClean="0"/>
              <a:t>Schüller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Schwimmhalle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517232"/>
            <a:ext cx="3168352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Klasse</a:t>
            </a:r>
            <a:r>
              <a:rPr lang="cs-CZ" sz="3200" dirty="0" smtClean="0"/>
              <a:t>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8" grpId="0" build="allAtOnce" animBg="1"/>
      <p:bldP spid="9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Hana\AppData\Local\Microsoft\Windows\Temporary Internet Files\Content.IE5\XML7BTHL\MP9004012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3901440" cy="3121152"/>
          </a:xfrm>
          <a:prstGeom prst="rect">
            <a:avLst/>
          </a:prstGeom>
          <a:noFill/>
        </p:spPr>
      </p:pic>
      <p:pic>
        <p:nvPicPr>
          <p:cNvPr id="6149" name="Picture 5" descr="C:\Users\Hana\AppData\Local\Microsoft\Windows\Temporary Internet Files\Content.IE5\J7RCU7LJ\MP9004014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708920"/>
            <a:ext cx="3851671" cy="3851671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>
            <a:off x="4211960" y="2636912"/>
            <a:ext cx="648072" cy="2880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Šipka doleva 4"/>
          <p:cNvSpPr/>
          <p:nvPr/>
        </p:nvSpPr>
        <p:spPr>
          <a:xfrm>
            <a:off x="4211960" y="3356992"/>
            <a:ext cx="720080" cy="288032"/>
          </a:xfrm>
          <a:prstGeom prst="lef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60648"/>
            <a:ext cx="100811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260648"/>
            <a:ext cx="302433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Gebirge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412776"/>
            <a:ext cx="432048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fahren</a:t>
            </a:r>
            <a:r>
              <a:rPr lang="cs-CZ" sz="3200" dirty="0" smtClean="0"/>
              <a:t> nach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149080"/>
            <a:ext cx="3600400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373216"/>
            <a:ext cx="3816424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fahren</a:t>
            </a:r>
            <a:r>
              <a:rPr lang="cs-CZ" sz="3200" dirty="0" smtClean="0"/>
              <a:t> </a:t>
            </a:r>
            <a:r>
              <a:rPr lang="cs-CZ" sz="3200" dirty="0" err="1" smtClean="0"/>
              <a:t>ins</a:t>
            </a:r>
            <a:r>
              <a:rPr lang="cs-CZ" sz="3200" dirty="0" smtClean="0"/>
              <a:t> </a:t>
            </a:r>
            <a:r>
              <a:rPr lang="cs-CZ" sz="3200" dirty="0" err="1" smtClean="0"/>
              <a:t>Gebirge</a:t>
            </a:r>
            <a:r>
              <a:rPr lang="cs-CZ" sz="3200" dirty="0" smtClean="0"/>
              <a:t>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10" grpId="0" build="allAtOnce" animBg="1"/>
      <p:bldP spid="11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Hana\AppData\Local\Microsoft\Windows\Temporary Internet Files\Content.IE5\8UJHV45L\MP900430615[1].jpg"/>
          <p:cNvPicPr>
            <a:picLocks noChangeAspect="1" noChangeArrowheads="1"/>
          </p:cNvPicPr>
          <p:nvPr/>
        </p:nvPicPr>
        <p:blipFill>
          <a:blip r:embed="rId2" cstate="print"/>
          <a:srcRect b="27268"/>
          <a:stretch>
            <a:fillRect/>
          </a:stretch>
        </p:blipFill>
        <p:spPr bwMode="auto">
          <a:xfrm>
            <a:off x="3698776" y="2897560"/>
            <a:ext cx="5445224" cy="3960440"/>
          </a:xfrm>
          <a:prstGeom prst="rect">
            <a:avLst/>
          </a:prstGeom>
          <a:noFill/>
        </p:spPr>
      </p:pic>
      <p:pic>
        <p:nvPicPr>
          <p:cNvPr id="2" name="Picture 5" descr="C:\Users\Hana\AppData\Local\Microsoft\Windows\Temporary Internet Files\Content.IE5\J7RCU7LJ\MP9004014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4032448" cy="40324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572000" y="332656"/>
            <a:ext cx="216024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Die </a:t>
            </a:r>
            <a:r>
              <a:rPr lang="cs-CZ" sz="3200" dirty="0" err="1" smtClean="0"/>
              <a:t>Kinder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332656"/>
            <a:ext cx="2232248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628800"/>
            <a:ext cx="4032448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</a:t>
            </a:r>
            <a:r>
              <a:rPr lang="cs-CZ" sz="3200" dirty="0" err="1" smtClean="0"/>
              <a:t>zum</a:t>
            </a:r>
            <a:r>
              <a:rPr lang="cs-CZ" sz="3200" dirty="0" smtClean="0"/>
              <a:t> </a:t>
            </a:r>
            <a:r>
              <a:rPr lang="cs-CZ" sz="3200" dirty="0" err="1" smtClean="0"/>
              <a:t>Training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059832" y="4365104"/>
            <a:ext cx="43204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581128"/>
            <a:ext cx="3312368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Die </a:t>
            </a:r>
            <a:r>
              <a:rPr lang="cs-CZ" sz="3200" dirty="0" err="1" smtClean="0"/>
              <a:t>Kinder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Sporthalle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780782"/>
            <a:ext cx="2880320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nach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8" grpId="0" build="allAtOnce" animBg="1"/>
      <p:bldP spid="9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Users\Hana\AppData\Local\Microsoft\Windows\Temporary Internet Files\Content.IE5\J7RCU7LJ\MP9004014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825552"/>
            <a:ext cx="4032448" cy="4032448"/>
          </a:xfrm>
          <a:prstGeom prst="rect">
            <a:avLst/>
          </a:prstGeom>
          <a:noFill/>
        </p:spPr>
      </p:pic>
      <p:pic>
        <p:nvPicPr>
          <p:cNvPr id="8194" name="Picture 2" descr="C:\Users\Hana\AppData\Local\Microsoft\Windows\Temporary Internet Files\Content.IE5\8UJHV45L\MP900400815[1].jpg"/>
          <p:cNvPicPr>
            <a:picLocks noChangeAspect="1" noChangeArrowheads="1"/>
          </p:cNvPicPr>
          <p:nvPr/>
        </p:nvPicPr>
        <p:blipFill>
          <a:blip r:embed="rId3" cstate="print"/>
          <a:srcRect l="14794"/>
          <a:stretch>
            <a:fillRect/>
          </a:stretch>
        </p:blipFill>
        <p:spPr bwMode="auto">
          <a:xfrm>
            <a:off x="0" y="0"/>
            <a:ext cx="4976576" cy="422491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76056" y="476672"/>
            <a:ext cx="1512168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bin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476672"/>
            <a:ext cx="255577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imWald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1484784"/>
            <a:ext cx="399593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gehe</a:t>
            </a:r>
            <a:r>
              <a:rPr lang="cs-CZ" sz="3200" dirty="0" smtClean="0"/>
              <a:t> nach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9" name="Šipka doprava 8"/>
          <p:cNvSpPr/>
          <p:nvPr/>
        </p:nvSpPr>
        <p:spPr>
          <a:xfrm>
            <a:off x="5148064" y="2492896"/>
            <a:ext cx="648072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Šipka doleva 9"/>
          <p:cNvSpPr/>
          <p:nvPr/>
        </p:nvSpPr>
        <p:spPr>
          <a:xfrm>
            <a:off x="3995936" y="4509120"/>
            <a:ext cx="792088" cy="288032"/>
          </a:xfrm>
          <a:prstGeom prst="lef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653136"/>
            <a:ext cx="3672408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bin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589240"/>
            <a:ext cx="3096344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gehe</a:t>
            </a:r>
            <a:r>
              <a:rPr lang="cs-CZ" sz="3200" dirty="0" smtClean="0"/>
              <a:t> in den </a:t>
            </a:r>
            <a:r>
              <a:rPr lang="cs-CZ" sz="3200" dirty="0" err="1" smtClean="0"/>
              <a:t>Wald</a:t>
            </a:r>
            <a:r>
              <a:rPr lang="cs-CZ" sz="3200" dirty="0" smtClean="0"/>
              <a:t>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11" grpId="0" build="allAtOnce" animBg="1"/>
      <p:bldP spid="12" grpId="0" build="allAtOnce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4" descr="C:\Users\Hana\AppData\Local\Microsoft\Windows\Temporary Internet Files\Content.IE5\K2VSUM3N\MP900216035[1].jpg"/>
          <p:cNvPicPr>
            <a:picLocks noChangeAspect="1" noChangeArrowheads="1"/>
          </p:cNvPicPr>
          <p:nvPr/>
        </p:nvPicPr>
        <p:blipFill>
          <a:blip r:embed="rId2" cstate="print">
            <a:lum bright="44000"/>
          </a:blip>
          <a:srcRect l="36286"/>
          <a:stretch>
            <a:fillRect/>
          </a:stretch>
        </p:blipFill>
        <p:spPr bwMode="auto">
          <a:xfrm>
            <a:off x="6142143" y="3717032"/>
            <a:ext cx="3001857" cy="3140968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17" name="Picture 4" descr="C:\Users\Hana\AppData\Local\Microsoft\Windows\Temporary Internet Files\Content.IE5\XML7BTHL\MP900423708[1].jpg"/>
          <p:cNvPicPr>
            <a:picLocks noChangeAspect="1" noChangeArrowheads="1"/>
          </p:cNvPicPr>
          <p:nvPr/>
        </p:nvPicPr>
        <p:blipFill>
          <a:blip r:embed="rId3" cstate="print">
            <a:lum bright="57000"/>
          </a:blip>
          <a:srcRect/>
          <a:stretch>
            <a:fillRect/>
          </a:stretch>
        </p:blipFill>
        <p:spPr bwMode="auto">
          <a:xfrm>
            <a:off x="3635896" y="0"/>
            <a:ext cx="2376264" cy="3562658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16" name="Picture 4" descr="C:\Users\Hana\AppData\Local\Microsoft\Windows\Temporary Internet Files\Content.IE5\DG0AQIJ7\MP900430831[1].jpg"/>
          <p:cNvPicPr>
            <a:picLocks noChangeAspect="1" noChangeArrowheads="1"/>
          </p:cNvPicPr>
          <p:nvPr/>
        </p:nvPicPr>
        <p:blipFill>
          <a:blip r:embed="rId4" cstate="print">
            <a:lum bright="48000"/>
          </a:blip>
          <a:srcRect l="8698" t="2843" r="34178" b="8321"/>
          <a:stretch>
            <a:fillRect/>
          </a:stretch>
        </p:blipFill>
        <p:spPr bwMode="auto">
          <a:xfrm rot="20262749">
            <a:off x="169922" y="133101"/>
            <a:ext cx="3312368" cy="2880320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15" name="Picture 13" descr="C:\Users\Hana\AppData\Local\Microsoft\Windows\Temporary Internet Files\Content.IE5\XML7BTHL\MP900403666[1].jpg"/>
          <p:cNvPicPr>
            <a:picLocks noChangeAspect="1" noChangeArrowheads="1"/>
          </p:cNvPicPr>
          <p:nvPr/>
        </p:nvPicPr>
        <p:blipFill>
          <a:blip r:embed="rId5" cstate="print">
            <a:lum bright="29000"/>
          </a:blip>
          <a:srcRect l="21616" t="4807" r="6104" b="11039"/>
          <a:stretch>
            <a:fillRect/>
          </a:stretch>
        </p:blipFill>
        <p:spPr bwMode="auto">
          <a:xfrm rot="778796">
            <a:off x="247160" y="3848607"/>
            <a:ext cx="3323988" cy="2578929"/>
          </a:xfrm>
          <a:prstGeom prst="rect">
            <a:avLst/>
          </a:prstGeom>
          <a:noFill/>
          <a:ln>
            <a:noFill/>
          </a:ln>
          <a:effectLst>
            <a:outerShdw blurRad="50800" dist="50800" dir="5400000" algn="ctr" rotWithShape="0">
              <a:srgbClr val="000000">
                <a:alpha val="96000"/>
              </a:srgbClr>
            </a:outerShdw>
            <a:softEdge rad="127000"/>
          </a:effectLst>
        </p:spPr>
      </p:pic>
      <p:pic>
        <p:nvPicPr>
          <p:cNvPr id="14" name="Picture 6" descr="C:\Users\Hana\AppData\Local\Microsoft\Windows\Temporary Internet Files\Content.IE5\J7RCU7LJ\MP900439510[1].jpg"/>
          <p:cNvPicPr>
            <a:picLocks noChangeAspect="1" noChangeArrowheads="1"/>
          </p:cNvPicPr>
          <p:nvPr/>
        </p:nvPicPr>
        <p:blipFill>
          <a:blip r:embed="rId6" cstate="print">
            <a:lum bright="35000"/>
          </a:blip>
          <a:srcRect l="25336" r="15463" b="13341"/>
          <a:stretch>
            <a:fillRect/>
          </a:stretch>
        </p:blipFill>
        <p:spPr bwMode="auto">
          <a:xfrm rot="757123">
            <a:off x="5880064" y="569335"/>
            <a:ext cx="3168352" cy="3096344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13" name="Picture 2" descr="C:\Users\Hana\AppData\Local\Microsoft\Windows\Temporary Internet Files\Content.IE5\XML7BTHL\MP900401280[1].jpg"/>
          <p:cNvPicPr>
            <a:picLocks noChangeAspect="1" noChangeArrowheads="1"/>
          </p:cNvPicPr>
          <p:nvPr/>
        </p:nvPicPr>
        <p:blipFill>
          <a:blip r:embed="rId7" cstate="print">
            <a:lum bright="34000"/>
          </a:blip>
          <a:stretch>
            <a:fillRect/>
          </a:stretch>
        </p:blipFill>
        <p:spPr bwMode="auto">
          <a:xfrm>
            <a:off x="3563888" y="4149080"/>
            <a:ext cx="2759699" cy="2204864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  <p:sp>
        <p:nvSpPr>
          <p:cNvPr id="2" name="TextovéPole 1"/>
          <p:cNvSpPr txBox="1"/>
          <p:nvPr/>
        </p:nvSpPr>
        <p:spPr>
          <a:xfrm>
            <a:off x="539552" y="692696"/>
            <a:ext cx="4824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r>
              <a:rPr lang="cs-CZ" sz="4400" b="1" dirty="0" err="1" smtClean="0"/>
              <a:t>Hallo</a:t>
            </a:r>
            <a:r>
              <a:rPr lang="cs-CZ" sz="4400" b="1" dirty="0" smtClean="0"/>
              <a:t>, Julia</a:t>
            </a:r>
            <a:r>
              <a:rPr lang="cs-CZ" sz="4400" dirty="0" smtClean="0"/>
              <a:t>.</a:t>
            </a:r>
            <a:endParaRPr lang="de-DE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Hallo</a:t>
            </a:r>
            <a:r>
              <a:rPr lang="cs-CZ" sz="4400" b="1" dirty="0" smtClean="0"/>
              <a:t>, Otto.</a:t>
            </a:r>
            <a:endParaRPr lang="de-DE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204864"/>
            <a:ext cx="8604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Heute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gehe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ich</a:t>
            </a:r>
            <a:r>
              <a:rPr lang="cs-CZ" sz="4400" b="1" dirty="0" smtClean="0"/>
              <a:t> …         </a:t>
            </a:r>
            <a:r>
              <a:rPr lang="cs-CZ" sz="4400" b="1" dirty="0" err="1" smtClean="0"/>
              <a:t>Komm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mit</a:t>
            </a:r>
            <a:r>
              <a:rPr lang="cs-CZ" sz="4400" b="1" dirty="0" smtClean="0"/>
              <a:t>.</a:t>
            </a:r>
            <a:endParaRPr lang="de-DE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140968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Ich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kann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leider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nicht</a:t>
            </a:r>
            <a:r>
              <a:rPr lang="cs-CZ" sz="4400" b="1" dirty="0" smtClean="0"/>
              <a:t>. </a:t>
            </a:r>
            <a:r>
              <a:rPr lang="cs-CZ" sz="4400" b="1" dirty="0" err="1" smtClean="0"/>
              <a:t>Ich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gehe</a:t>
            </a:r>
            <a:r>
              <a:rPr lang="cs-CZ" sz="4400" b="1" dirty="0" smtClean="0"/>
              <a:t>  /</a:t>
            </a:r>
            <a:r>
              <a:rPr lang="cs-CZ" sz="4400" b="1" dirty="0" err="1" smtClean="0"/>
              <a:t>fahre</a:t>
            </a:r>
            <a:r>
              <a:rPr lang="cs-CZ" sz="4400" b="1" dirty="0" smtClean="0"/>
              <a:t>   ……</a:t>
            </a:r>
            <a:endParaRPr lang="de-DE" sz="4400" b="1" dirty="0"/>
          </a:p>
        </p:txBody>
      </p:sp>
      <p:sp>
        <p:nvSpPr>
          <p:cNvPr id="8" name="Pěticípá hvězda 7"/>
          <p:cNvSpPr/>
          <p:nvPr/>
        </p:nvSpPr>
        <p:spPr>
          <a:xfrm>
            <a:off x="251520" y="836712"/>
            <a:ext cx="288032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Pěticípá hvězda 8"/>
          <p:cNvSpPr/>
          <p:nvPr/>
        </p:nvSpPr>
        <p:spPr>
          <a:xfrm>
            <a:off x="179512" y="2348880"/>
            <a:ext cx="288032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Vývojový diagram: příprava 9"/>
          <p:cNvSpPr/>
          <p:nvPr/>
        </p:nvSpPr>
        <p:spPr>
          <a:xfrm>
            <a:off x="251520" y="1700808"/>
            <a:ext cx="288032" cy="288032"/>
          </a:xfrm>
          <a:prstGeom prst="flowChartPrepar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FF0000"/>
              </a:solidFill>
            </a:endParaRPr>
          </a:p>
        </p:txBody>
      </p:sp>
      <p:sp>
        <p:nvSpPr>
          <p:cNvPr id="12" name="Vývojový diagram: příprava 11"/>
          <p:cNvSpPr/>
          <p:nvPr/>
        </p:nvSpPr>
        <p:spPr>
          <a:xfrm>
            <a:off x="251520" y="3429000"/>
            <a:ext cx="288032" cy="288032"/>
          </a:xfrm>
          <a:prstGeom prst="flowChartPrepar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374</Words>
  <Application>Microsoft Office PowerPoint</Application>
  <PresentationFormat>Předvádění na obrazovce (4:3)</PresentationFormat>
  <Paragraphs>97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39</cp:revision>
  <dcterms:created xsi:type="dcterms:W3CDTF">2012-05-30T16:17:54Z</dcterms:created>
  <dcterms:modified xsi:type="dcterms:W3CDTF">2013-03-15T14:08:16Z</dcterms:modified>
</cp:coreProperties>
</file>