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4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1D87B9-3AAA-44FA-9ED1-B124DC66A09B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339421-5D7F-46FE-9488-C25146866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265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815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302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0902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9007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9562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8685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5585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664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4206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9061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5228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E65E2-E220-4221-A26E-883DBE068C79}" type="datetimeFigureOut">
              <a:rPr lang="cs-CZ" smtClean="0"/>
              <a:t>7.2.2012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A8FC20-2CB7-44D8-9E2A-E53D213FEAD0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07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VY_32_INOVACE_17_11_NŽS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 konflikt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Seznámí žáky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 pojmem Náročné životní situace, představí jim jejich příklady a vliv na jedince. Žák se seznámí s pojmem konflikt, jeho druhy a řešení konfliktu.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48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48680"/>
            <a:ext cx="8676456" cy="2251579"/>
          </a:xfrm>
        </p:spPr>
        <p:txBody>
          <a:bodyPr/>
          <a:lstStyle/>
          <a:p>
            <a:r>
              <a:rPr lang="cs-CZ" dirty="0" smtClean="0"/>
              <a:t>Náročné životní situace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71800" y="3068960"/>
            <a:ext cx="6172200" cy="1123336"/>
          </a:xfrm>
        </p:spPr>
        <p:txBody>
          <a:bodyPr>
            <a:normAutofit/>
          </a:bodyPr>
          <a:lstStyle/>
          <a:p>
            <a:pPr algn="r"/>
            <a:r>
              <a:rPr lang="cs-CZ" sz="4400" dirty="0" smtClean="0"/>
              <a:t>Konflikt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3562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254680" cy="115444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Náročné životní situace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podle Tebe náročná životní situace?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napíše jednu na tabuli…..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237" y="5590357"/>
            <a:ext cx="2226407" cy="1246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1842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064896" cy="1010424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Náročné životní situace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situace které způsobují </a:t>
            </a:r>
            <a:r>
              <a:rPr lang="cs-CZ" sz="3200" dirty="0"/>
              <a:t>nadměrnou tělesnou či psychickou </a:t>
            </a:r>
            <a:r>
              <a:rPr lang="cs-CZ" sz="3200" dirty="0" smtClean="0"/>
              <a:t>zátěž.</a:t>
            </a:r>
          </a:p>
          <a:p>
            <a:endParaRPr lang="cs-CZ" sz="3200" dirty="0">
              <a:effectLst/>
            </a:endParaRPr>
          </a:p>
          <a:p>
            <a:r>
              <a:rPr lang="cs-CZ" sz="3200" dirty="0" smtClean="0"/>
              <a:t>Vyžadují od člověka větší koncentraci, přizpůsobení se, zmobilizování všech sil.</a:t>
            </a:r>
          </a:p>
          <a:p>
            <a:endParaRPr lang="cs-CZ" sz="3200" dirty="0">
              <a:effectLst/>
            </a:endParaRPr>
          </a:p>
          <a:p>
            <a:pPr marL="457200" indent="-457200">
              <a:buFontTx/>
              <a:buChar char="-"/>
            </a:pPr>
            <a:r>
              <a:rPr lang="cs-CZ" sz="3200" dirty="0" smtClean="0"/>
              <a:t>práce, písemky, úmrtí v rodině, nehoda, nemoc...</a:t>
            </a:r>
          </a:p>
          <a:p>
            <a:endParaRPr lang="cs-CZ" sz="3200" dirty="0" smtClean="0"/>
          </a:p>
          <a:p>
            <a:r>
              <a:rPr lang="cs-CZ" sz="3200" dirty="0" smtClean="0">
                <a:effectLst/>
              </a:rPr>
              <a:t>Každý danou situaci zvládá jinak, proto jsou pro každého NŽS jiné.</a:t>
            </a:r>
          </a:p>
          <a:p>
            <a:r>
              <a:rPr lang="cs-CZ" sz="3200" dirty="0"/>
              <a:t>        </a:t>
            </a:r>
          </a:p>
        </p:txBody>
      </p:sp>
    </p:spTree>
    <p:extLst>
      <p:ext uri="{BB962C8B-B14F-4D97-AF65-F5344CB8AC3E}">
        <p14:creationId xmlns:p14="http://schemas.microsoft.com/office/powerpoint/2010/main" val="1708870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12968" cy="10801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Vliv nžs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08720"/>
            <a:ext cx="8784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NŽS </a:t>
            </a:r>
            <a:r>
              <a:rPr lang="cs-CZ" sz="3200" dirty="0" smtClean="0"/>
              <a:t>– Většinou působí negativně na náš organismus. Zatěžují nás.</a:t>
            </a:r>
          </a:p>
          <a:p>
            <a:r>
              <a:rPr lang="cs-CZ" sz="3200" dirty="0" smtClean="0"/>
              <a:t>Mohou způsobit stres.</a:t>
            </a:r>
          </a:p>
          <a:p>
            <a:r>
              <a:rPr lang="cs-CZ" sz="3200" dirty="0" smtClean="0"/>
              <a:t> </a:t>
            </a:r>
          </a:p>
          <a:p>
            <a:r>
              <a:rPr lang="cs-CZ" sz="3200" dirty="0" smtClean="0"/>
              <a:t>Nemají však  jen negativní dopad, mají schopnost zmobilizovat jedince k určité činnosti. 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odněcují k učení, vedou k vyšším výkonům. </a:t>
            </a:r>
            <a:endParaRPr lang="cs-CZ" sz="3200" dirty="0"/>
          </a:p>
        </p:txBody>
      </p:sp>
      <p:pic>
        <p:nvPicPr>
          <p:cNvPr id="2050" name="Picture 2" descr="C:\Users\Kabinet\AppData\Local\Temp\MP9004221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738" y="4608368"/>
            <a:ext cx="2808312" cy="226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869160"/>
            <a:ext cx="5760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Která situace Tebe „nakopne“ k většímu snažení????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276772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7606608" cy="7920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stresory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věci, situace, stavy které člověka stresují.</a:t>
            </a:r>
          </a:p>
          <a:p>
            <a:endParaRPr lang="cs-CZ" sz="3200" dirty="0"/>
          </a:p>
          <a:p>
            <a:r>
              <a:rPr lang="cs-CZ" sz="3200" dirty="0" smtClean="0"/>
              <a:t>Dělení:            	vnější stresory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vnitřní stresory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stresory: </a:t>
            </a:r>
            <a:r>
              <a:rPr lang="cs-CZ" sz="3200" dirty="0" smtClean="0"/>
              <a:t>písemky,  málo času, zima, horko, ztráta blízkého, stěhování ….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stresory: </a:t>
            </a:r>
            <a:r>
              <a:rPr lang="cs-CZ" sz="3200" dirty="0" smtClean="0"/>
              <a:t>únava, hlad, nemoc, žízeň, emoce…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475656" y="2636912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0696">
            <a:off x="1338772" y="2733906"/>
            <a:ext cx="1785937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898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7678616" cy="9361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Nžs a konflikt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8569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Konflikt může být pro člověka náročnou situací.</a:t>
            </a:r>
          </a:p>
          <a:p>
            <a:r>
              <a:rPr lang="cs-CZ" sz="3200" dirty="0" smtClean="0"/>
              <a:t>Musí ho v dané chvíli vyřešit, reagovat většinou rychle a nečekaně.</a:t>
            </a:r>
          </a:p>
          <a:p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konfliktu: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Intrapersonální (uvnitř jedince)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Interpersonální (konflikt mezi lidmi)</a:t>
            </a:r>
            <a:endParaRPr lang="cs-CZ" sz="3200" dirty="0"/>
          </a:p>
        </p:txBody>
      </p:sp>
      <p:pic>
        <p:nvPicPr>
          <p:cNvPr id="4098" name="Picture 2" descr="C:\Users\Kabinet\AppData\Local\Temp\MP9003991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881" y="2852936"/>
            <a:ext cx="2168948" cy="379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1389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7390584" cy="79208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Řešení konfliktu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49694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konflikt můžeme zareagovat několika způsoby:</a:t>
            </a:r>
          </a:p>
          <a:p>
            <a:pPr marL="457200" indent="-457200">
              <a:buFontTx/>
              <a:buChar char="-"/>
            </a:pP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Útokem, Únikem, Řešením</a:t>
            </a:r>
          </a:p>
          <a:p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Útok: </a:t>
            </a:r>
            <a:r>
              <a:rPr lang="cs-CZ" sz="3200" dirty="0" smtClean="0"/>
              <a:t>začnu na druhého útočit, nadávat, strany se nechtějí poslouchat…</a:t>
            </a:r>
          </a:p>
          <a:p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Únik: </a:t>
            </a:r>
            <a:r>
              <a:rPr lang="cs-CZ" sz="3200" dirty="0" smtClean="0"/>
              <a:t>konflikt neřeším a raději odejdu</a:t>
            </a:r>
          </a:p>
          <a:p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 </a:t>
            </a:r>
            <a:r>
              <a:rPr lang="cs-CZ" sz="3200" dirty="0" smtClean="0"/>
              <a:t>jde o vyřešení problému, obě strany se dohodnou na řešení, které vyhovuje všem</a:t>
            </a:r>
          </a:p>
        </p:txBody>
      </p:sp>
    </p:spTree>
    <p:extLst>
      <p:ext uri="{BB962C8B-B14F-4D97-AF65-F5344CB8AC3E}">
        <p14:creationId xmlns:p14="http://schemas.microsoft.com/office/powerpoint/2010/main" val="292471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96944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/>
              <a:t>Použitá literatura a odkazy:</a:t>
            </a:r>
          </a:p>
          <a:p>
            <a:endParaRPr lang="cs-CZ" sz="2000" b="1" u="sng" dirty="0"/>
          </a:p>
          <a:p>
            <a:pPr marL="342900" indent="-342900">
              <a:buFontTx/>
              <a:buChar char="-"/>
            </a:pPr>
            <a:r>
              <a:rPr lang="cs-CZ" sz="2000" dirty="0"/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/>
              <a:t>JANOŠKOVÁ, </a:t>
            </a:r>
            <a:r>
              <a:rPr lang="cs-CZ" sz="2000" dirty="0" smtClean="0"/>
              <a:t>D. a </a:t>
            </a:r>
            <a:r>
              <a:rPr lang="cs-CZ" sz="2000" dirty="0"/>
              <a:t>kol. autorů. Občanská výchova 8, Rodinná výchova 8, učebnice pro základní školy a víceletá gymnázia.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80-7238-393-0.</a:t>
            </a:r>
          </a:p>
          <a:p>
            <a:endParaRPr lang="cs-CZ" sz="2000" dirty="0"/>
          </a:p>
          <a:p>
            <a:r>
              <a:rPr lang="cs-CZ" sz="2000" dirty="0"/>
              <a:t>JANOŠKOVÁ, D., ONDRÁČKOVÁ, M.,ČABALOVÁ,D. Občanská výchova 8, Rodinná výchova 8, příručka pro učitele.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80-7238-394-9.</a:t>
            </a:r>
          </a:p>
          <a:p>
            <a:endParaRPr lang="cs-CZ" sz="2200" dirty="0" smtClean="0"/>
          </a:p>
          <a:p>
            <a:r>
              <a:rPr lang="cs-CZ" sz="2200" dirty="0" smtClean="0"/>
              <a:t>Citováno dne 4. </a:t>
            </a:r>
            <a:r>
              <a:rPr lang="cs-CZ" sz="2200" smtClean="0"/>
              <a:t>1. 2012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24244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139</TotalTime>
  <Words>368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Tradeshow</vt:lpstr>
      <vt:lpstr>1_Motiv systému Office</vt:lpstr>
      <vt:lpstr>Název školy: ZŠ Klášterec nad Ohří, Krátká 676 Autor: Mgr. Veronika Kubincová Název materiálu: VY_32_INOVACE_17_11_NŽS a konflikt Číslo projektu: CZ.1.07/1.4.00/21.1115  </vt:lpstr>
      <vt:lpstr>Náročné životní situace</vt:lpstr>
      <vt:lpstr>Náročné životní situace</vt:lpstr>
      <vt:lpstr>Náročné životní situace</vt:lpstr>
      <vt:lpstr>Vliv nžs</vt:lpstr>
      <vt:lpstr>stresory</vt:lpstr>
      <vt:lpstr>Nžs a konflikt</vt:lpstr>
      <vt:lpstr>Řešení konfliktu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Náročné životní situace</dc:title>
  <dc:creator>Kabinet</dc:creator>
  <cp:lastModifiedBy>Kabinet</cp:lastModifiedBy>
  <cp:revision>13</cp:revision>
  <dcterms:created xsi:type="dcterms:W3CDTF">2012-01-25T18:20:02Z</dcterms:created>
  <dcterms:modified xsi:type="dcterms:W3CDTF">2012-02-07T11:21:51Z</dcterms:modified>
</cp:coreProperties>
</file>