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69" r:id="rId2"/>
    <p:sldId id="270" r:id="rId3"/>
    <p:sldId id="271" r:id="rId4"/>
    <p:sldId id="272" r:id="rId5"/>
    <p:sldId id="33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VY_32_INOVACE_04_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Slabiky </a:t>
            </a:r>
            <a:r>
              <a:rPr lang="cs-CZ" dirty="0" err="1" smtClean="0"/>
              <a:t>ži</a:t>
            </a:r>
            <a:r>
              <a:rPr lang="cs-CZ" dirty="0" smtClean="0"/>
              <a:t> - </a:t>
            </a:r>
            <a:r>
              <a:rPr lang="cs-CZ" dirty="0" err="1" smtClean="0"/>
              <a:t>ží</a:t>
            </a:r>
            <a:r>
              <a:rPr lang="cs-CZ" dirty="0" smtClean="0"/>
              <a:t>, </a:t>
            </a:r>
            <a:r>
              <a:rPr lang="cs-CZ" dirty="0" err="1" smtClean="0"/>
              <a:t>ši</a:t>
            </a:r>
            <a:r>
              <a:rPr lang="cs-CZ" dirty="0" smtClean="0"/>
              <a:t> - </a:t>
            </a:r>
            <a:r>
              <a:rPr lang="cs-CZ" dirty="0" err="1" smtClean="0"/>
              <a:t>ší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ži</a:t>
            </a:r>
            <a:r>
              <a:rPr lang="cs-CZ" b="1" dirty="0" smtClean="0"/>
              <a:t> – </a:t>
            </a:r>
            <a:r>
              <a:rPr lang="cs-CZ" b="1" dirty="0" err="1" smtClean="0"/>
              <a:t>ží</a:t>
            </a:r>
            <a:r>
              <a:rPr lang="cs-CZ" b="1" dirty="0" smtClean="0"/>
              <a:t> a </a:t>
            </a:r>
            <a:r>
              <a:rPr lang="cs-CZ" b="1" dirty="0" err="1" smtClean="0"/>
              <a:t>ši</a:t>
            </a:r>
            <a:r>
              <a:rPr lang="cs-CZ" b="1" dirty="0" smtClean="0"/>
              <a:t> - </a:t>
            </a:r>
            <a:r>
              <a:rPr lang="cs-CZ" b="1" dirty="0" err="1" smtClean="0"/>
              <a:t>ší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Doplň slova z nabídky!</a:t>
            </a:r>
          </a:p>
          <a:p>
            <a:pPr>
              <a:buNone/>
            </a:pPr>
            <a:r>
              <a:rPr lang="cs-CZ" dirty="0" smtClean="0"/>
              <a:t>leží, prší, žirafa, přináší, smaží, šije, váží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Pod stromem ______ hrušky.</a:t>
            </a:r>
          </a:p>
          <a:p>
            <a:pPr>
              <a:buNone/>
            </a:pPr>
            <a:r>
              <a:rPr lang="cs-CZ" dirty="0" smtClean="0"/>
              <a:t>Venku dnes _______.</a:t>
            </a:r>
          </a:p>
          <a:p>
            <a:pPr>
              <a:buNone/>
            </a:pPr>
            <a:r>
              <a:rPr lang="cs-CZ" dirty="0" smtClean="0"/>
              <a:t>_______ má dlouhý krk.</a:t>
            </a:r>
          </a:p>
          <a:p>
            <a:pPr>
              <a:buNone/>
            </a:pPr>
            <a:r>
              <a:rPr lang="cs-CZ" dirty="0" smtClean="0"/>
              <a:t>Eva _______ talíře.</a:t>
            </a:r>
          </a:p>
          <a:p>
            <a:pPr>
              <a:buNone/>
            </a:pPr>
            <a:r>
              <a:rPr lang="cs-CZ" dirty="0" smtClean="0"/>
              <a:t>Maminka ______ řízky.</a:t>
            </a:r>
          </a:p>
          <a:p>
            <a:pPr>
              <a:buNone/>
            </a:pPr>
            <a:r>
              <a:rPr lang="cs-CZ" dirty="0" smtClean="0"/>
              <a:t>Krejčí ______kalhoty.</a:t>
            </a:r>
          </a:p>
          <a:p>
            <a:pPr>
              <a:buNone/>
            </a:pPr>
            <a:r>
              <a:rPr lang="cs-CZ" dirty="0" smtClean="0"/>
              <a:t>Prodavač ______ pomeranče.</a:t>
            </a:r>
          </a:p>
        </p:txBody>
      </p:sp>
      <p:pic>
        <p:nvPicPr>
          <p:cNvPr id="6148" name="Picture 4" descr="C:\Users\notebook\AppData\Local\Microsoft\Windows\Temporary Internet Files\Content.IE5\D2U3H5T0\MC9000883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143768" y="2928934"/>
            <a:ext cx="807478" cy="872421"/>
          </a:xfrm>
          <a:prstGeom prst="rect">
            <a:avLst/>
          </a:prstGeom>
          <a:noFill/>
        </p:spPr>
      </p:pic>
      <p:pic>
        <p:nvPicPr>
          <p:cNvPr id="6149" name="Picture 5" descr="C:\Users\notebook\AppData\Local\Microsoft\Windows\Temporary Internet Files\Content.IE5\YYM232LE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2928934"/>
            <a:ext cx="865937" cy="1815998"/>
          </a:xfrm>
          <a:prstGeom prst="rect">
            <a:avLst/>
          </a:prstGeom>
          <a:noFill/>
        </p:spPr>
      </p:pic>
      <p:pic>
        <p:nvPicPr>
          <p:cNvPr id="6150" name="Picture 6" descr="C:\Users\notebook\AppData\Local\Microsoft\Windows\Temporary Internet Files\Content.IE5\XYVNC2CM\MC90044172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5072074"/>
            <a:ext cx="1228724" cy="12287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ži</a:t>
            </a:r>
            <a:r>
              <a:rPr lang="cs-CZ" b="1" dirty="0" smtClean="0"/>
              <a:t> – </a:t>
            </a:r>
            <a:r>
              <a:rPr lang="cs-CZ" b="1" dirty="0" err="1" smtClean="0"/>
              <a:t>ží</a:t>
            </a:r>
            <a:r>
              <a:rPr lang="cs-CZ" b="1" dirty="0" smtClean="0"/>
              <a:t> a </a:t>
            </a:r>
            <a:r>
              <a:rPr lang="cs-CZ" b="1" dirty="0" err="1" smtClean="0"/>
              <a:t>ši</a:t>
            </a:r>
            <a:r>
              <a:rPr lang="cs-CZ" b="1" dirty="0" smtClean="0"/>
              <a:t> - </a:t>
            </a:r>
            <a:r>
              <a:rPr lang="cs-CZ" b="1" dirty="0" err="1" smtClean="0"/>
              <a:t>ší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Doplň slova z nabídky!</a:t>
            </a:r>
          </a:p>
          <a:p>
            <a:pPr>
              <a:buNone/>
            </a:pPr>
            <a:r>
              <a:rPr lang="cs-CZ" dirty="0" smtClean="0"/>
              <a:t>suší, nádraží, žížala, kaši, šije, myši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Děda _______ seno.</a:t>
            </a:r>
          </a:p>
          <a:p>
            <a:pPr>
              <a:buNone/>
            </a:pPr>
            <a:r>
              <a:rPr lang="cs-CZ" dirty="0" smtClean="0"/>
              <a:t>Vlak přijíždí na _______.</a:t>
            </a:r>
          </a:p>
          <a:p>
            <a:pPr>
              <a:buNone/>
            </a:pPr>
            <a:r>
              <a:rPr lang="cs-CZ" dirty="0" smtClean="0"/>
              <a:t>______ leze ze země.</a:t>
            </a:r>
          </a:p>
          <a:p>
            <a:pPr>
              <a:buNone/>
            </a:pPr>
            <a:r>
              <a:rPr lang="cs-CZ" dirty="0" smtClean="0"/>
              <a:t>Maminka vaří sladkou ______.</a:t>
            </a:r>
          </a:p>
          <a:p>
            <a:pPr>
              <a:buNone/>
            </a:pPr>
            <a:r>
              <a:rPr lang="cs-CZ" dirty="0" smtClean="0"/>
              <a:t>Švadlena ______ Ivance nové šaty.</a:t>
            </a:r>
          </a:p>
          <a:p>
            <a:pPr>
              <a:buNone/>
            </a:pPr>
            <a:r>
              <a:rPr lang="cs-CZ" dirty="0" smtClean="0"/>
              <a:t>Kočka honí ______.</a:t>
            </a:r>
          </a:p>
        </p:txBody>
      </p:sp>
      <p:pic>
        <p:nvPicPr>
          <p:cNvPr id="7170" name="Picture 2" descr="C:\Users\notebook\AppData\Local\Microsoft\Windows\Temporary Internet Files\Content.IE5\D2U3H5T0\MP9003988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2500306"/>
            <a:ext cx="2100255" cy="1500182"/>
          </a:xfrm>
          <a:prstGeom prst="rect">
            <a:avLst/>
          </a:prstGeom>
          <a:noFill/>
        </p:spPr>
      </p:pic>
      <p:pic>
        <p:nvPicPr>
          <p:cNvPr id="7171" name="Picture 3" descr="C:\Users\notebook\AppData\Local\Microsoft\Windows\Temporary Internet Files\Content.IE5\1GP34MY8\MC9000573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571876"/>
            <a:ext cx="1332354" cy="1100140"/>
          </a:xfrm>
          <a:prstGeom prst="rect">
            <a:avLst/>
          </a:prstGeom>
          <a:noFill/>
        </p:spPr>
      </p:pic>
      <p:pic>
        <p:nvPicPr>
          <p:cNvPr id="7176" name="Picture 8" descr="C:\Users\notebook\AppData\Local\Microsoft\Windows\Temporary Internet Files\Content.IE5\XYVNC2CM\MC9003466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5214950"/>
            <a:ext cx="1357322" cy="1374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149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Slabiky ži – ží a ši - ší</vt:lpstr>
      <vt:lpstr>Slabiky ži – ží a ši - ší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2013-03-15T16:11:08Z</dcterms:modified>
</cp:coreProperties>
</file>