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6"/>
  </p:notesMasterIdLst>
  <p:sldIdLst>
    <p:sldId id="285" r:id="rId2"/>
    <p:sldId id="286" r:id="rId3"/>
    <p:sldId id="280" r:id="rId4"/>
    <p:sldId id="33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VY_32_INOVACE_08_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873752"/>
          </a:xfrm>
        </p:spPr>
        <p:txBody>
          <a:bodyPr/>
          <a:lstStyle/>
          <a:p>
            <a:r>
              <a:rPr lang="cs-CZ" dirty="0" smtClean="0"/>
              <a:t>Slabiky </a:t>
            </a:r>
            <a:r>
              <a:rPr lang="cs-CZ" dirty="0" err="1" smtClean="0"/>
              <a:t>di</a:t>
            </a:r>
            <a:r>
              <a:rPr lang="cs-CZ" dirty="0" smtClean="0"/>
              <a:t>, ti, ni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návod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96908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di</a:t>
            </a:r>
            <a:r>
              <a:rPr lang="cs-CZ" b="1" dirty="0" smtClean="0"/>
              <a:t>, ti, ni</a:t>
            </a:r>
            <a:endParaRPr lang="cs-CZ" b="1" dirty="0"/>
          </a:p>
        </p:txBody>
      </p:sp>
      <p:pic>
        <p:nvPicPr>
          <p:cNvPr id="3077" name="Picture 5" descr="C:\Users\notebook\Desktop\hr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1357298"/>
            <a:ext cx="4606499" cy="5500702"/>
          </a:xfrm>
          <a:prstGeom prst="rect">
            <a:avLst/>
          </a:prstGeom>
          <a:noFill/>
        </p:spPr>
      </p:pic>
      <p:cxnSp>
        <p:nvCxnSpPr>
          <p:cNvPr id="11" name="Přímá spojovací čára 10"/>
          <p:cNvCxnSpPr/>
          <p:nvPr/>
        </p:nvCxnSpPr>
        <p:spPr>
          <a:xfrm flipV="1">
            <a:off x="4643438" y="2428868"/>
            <a:ext cx="1143008" cy="7143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929190" y="2357430"/>
            <a:ext cx="1000132" cy="7143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643438" y="3143248"/>
            <a:ext cx="2143140" cy="20002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0800000" flipV="1">
            <a:off x="3786182" y="3000372"/>
            <a:ext cx="2143140" cy="12858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786182" y="4357694"/>
            <a:ext cx="2500330" cy="18573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0800000" flipV="1">
            <a:off x="3786182" y="3786190"/>
            <a:ext cx="2428892" cy="18573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 flipH="1" flipV="1">
            <a:off x="4464843" y="4250537"/>
            <a:ext cx="2214578" cy="21431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5143504" y="214311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dík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786314" y="2500306"/>
            <a:ext cx="7143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stín</a:t>
            </a:r>
            <a:endParaRPr lang="cs-CZ" sz="1600" dirty="0"/>
          </a:p>
        </p:txBody>
      </p:sp>
      <p:sp>
        <p:nvSpPr>
          <p:cNvPr id="26" name="TextovéPole 25"/>
          <p:cNvSpPr txBox="1"/>
          <p:nvPr/>
        </p:nvSpPr>
        <p:spPr>
          <a:xfrm rot="1958844">
            <a:off x="5371623" y="2725277"/>
            <a:ext cx="92869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/>
              <a:t>honí</a:t>
            </a:r>
            <a:endParaRPr lang="cs-CZ" sz="1500" dirty="0"/>
          </a:p>
        </p:txBody>
      </p:sp>
      <p:sp>
        <p:nvSpPr>
          <p:cNvPr id="27" name="TextovéPole 26"/>
          <p:cNvSpPr txBox="1"/>
          <p:nvPr/>
        </p:nvSpPr>
        <p:spPr>
          <a:xfrm rot="19654094">
            <a:off x="4929190" y="292893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koník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 rot="19157541">
            <a:off x="4151461" y="3401415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díra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29256" y="3429000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díl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429124" y="4071942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tíha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 rot="18958939">
            <a:off x="5029833" y="4513459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divák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857884" y="4000504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voní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57950" y="4500570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nit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 rot="20671227">
            <a:off x="5857884" y="5286388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obdiv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643306" y="4786322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tikat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 rot="18804360">
            <a:off x="3929058" y="5429264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podivín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929190" y="6000768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divadlo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85720" y="1428736"/>
            <a:ext cx="42148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Vybarvi podle návodu:</a:t>
            </a:r>
          </a:p>
          <a:p>
            <a:r>
              <a:rPr lang="cs-CZ" sz="2200" dirty="0" err="1" smtClean="0"/>
              <a:t>di</a:t>
            </a:r>
            <a:r>
              <a:rPr lang="cs-CZ" sz="2200" dirty="0" smtClean="0"/>
              <a:t>, </a:t>
            </a:r>
            <a:r>
              <a:rPr lang="cs-CZ" sz="2200" dirty="0" err="1" smtClean="0"/>
              <a:t>dí</a:t>
            </a:r>
            <a:r>
              <a:rPr lang="cs-CZ" sz="2200" dirty="0" smtClean="0"/>
              <a:t>	</a:t>
            </a:r>
            <a:r>
              <a:rPr lang="cs-CZ" sz="2200" b="1" dirty="0" smtClean="0">
                <a:solidFill>
                  <a:srgbClr val="00B050"/>
                </a:solidFill>
              </a:rPr>
              <a:t>zeleně</a:t>
            </a:r>
          </a:p>
          <a:p>
            <a:r>
              <a:rPr lang="cs-CZ" sz="2200" dirty="0" smtClean="0"/>
              <a:t>ti, </a:t>
            </a:r>
            <a:r>
              <a:rPr lang="cs-CZ" sz="2200" dirty="0" err="1" smtClean="0"/>
              <a:t>tí</a:t>
            </a:r>
            <a:r>
              <a:rPr lang="cs-CZ" sz="2200" b="1" dirty="0" smtClean="0">
                <a:solidFill>
                  <a:srgbClr val="FFFF00"/>
                </a:solidFill>
              </a:rPr>
              <a:t>	žlutě</a:t>
            </a:r>
          </a:p>
          <a:p>
            <a:r>
              <a:rPr lang="cs-CZ" sz="2200" dirty="0" smtClean="0"/>
              <a:t>ni, ní	</a:t>
            </a:r>
            <a:r>
              <a:rPr lang="cs-CZ" sz="2200" b="1" dirty="0" smtClean="0">
                <a:solidFill>
                  <a:srgbClr val="FF0000"/>
                </a:solidFill>
              </a:rPr>
              <a:t>červeně</a:t>
            </a:r>
            <a:endParaRPr lang="cs-CZ" sz="2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889</TotalTime>
  <Words>69</Words>
  <Application>Microsoft Office PowerPoint</Application>
  <PresentationFormat>Předvádění na obrazovce (4:3)</PresentationFormat>
  <Paragraphs>37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Arkýř</vt:lpstr>
      <vt:lpstr>Snímek 1</vt:lpstr>
      <vt:lpstr>anotace</vt:lpstr>
      <vt:lpstr>Slabiky di, ti, ni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2013-03-15T16:15:44Z</dcterms:modified>
</cp:coreProperties>
</file>