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287" r:id="rId2"/>
    <p:sldId id="288" r:id="rId3"/>
    <p:sldId id="289" r:id="rId4"/>
    <p:sldId id="291" r:id="rId5"/>
    <p:sldId id="33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VY_32_INOVACE_09_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873752"/>
          </a:xfrm>
        </p:spPr>
        <p:txBody>
          <a:bodyPr/>
          <a:lstStyle/>
          <a:p>
            <a:r>
              <a:rPr lang="cs-CZ" dirty="0" smtClean="0"/>
              <a:t>Slabiky </a:t>
            </a:r>
            <a:r>
              <a:rPr lang="cs-CZ" dirty="0" err="1" smtClean="0"/>
              <a:t>di</a:t>
            </a:r>
            <a:r>
              <a:rPr lang="cs-CZ" dirty="0" smtClean="0"/>
              <a:t>, ti, ni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slovo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di</a:t>
            </a:r>
            <a:r>
              <a:rPr lang="cs-CZ" b="1" dirty="0" smtClean="0"/>
              <a:t>, ti, ni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Spoj slova, která významem patří k sobě a </a:t>
            </a:r>
          </a:p>
          <a:p>
            <a:pPr>
              <a:buNone/>
            </a:pPr>
            <a:r>
              <a:rPr lang="cs-CZ" b="1" dirty="0" smtClean="0"/>
              <a:t>měkké slabiky </a:t>
            </a:r>
            <a:r>
              <a:rPr lang="cs-CZ" b="1" dirty="0" err="1" smtClean="0"/>
              <a:t>di</a:t>
            </a:r>
            <a:r>
              <a:rPr lang="cs-CZ" b="1" dirty="0" smtClean="0"/>
              <a:t>, ti, ni barevně zakroužkuj!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zedník		květiny</a:t>
            </a:r>
          </a:p>
          <a:p>
            <a:pPr>
              <a:buNone/>
            </a:pPr>
            <a:r>
              <a:rPr lang="cs-CZ" dirty="0" smtClean="0"/>
              <a:t>řidič			lešení</a:t>
            </a:r>
          </a:p>
          <a:p>
            <a:pPr>
              <a:buNone/>
            </a:pPr>
            <a:r>
              <a:rPr lang="cs-CZ" dirty="0" smtClean="0"/>
              <a:t>číšník			účes</a:t>
            </a:r>
          </a:p>
          <a:p>
            <a:pPr>
              <a:buNone/>
            </a:pPr>
            <a:r>
              <a:rPr lang="cs-CZ" dirty="0" smtClean="0"/>
              <a:t>zahradnice		autobus</a:t>
            </a:r>
          </a:p>
          <a:p>
            <a:pPr>
              <a:buNone/>
            </a:pPr>
            <a:r>
              <a:rPr lang="cs-CZ" dirty="0" smtClean="0"/>
              <a:t>kadeřnice		restaurace</a:t>
            </a:r>
          </a:p>
          <a:p>
            <a:pPr>
              <a:buNone/>
            </a:pPr>
            <a:r>
              <a:rPr lang="cs-CZ" dirty="0" smtClean="0"/>
              <a:t>knihkupec		kniha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1" name="Picture 3" descr="C:\Users\notebook\AppData\Local\Microsoft\Windows\Temporary Internet Files\Content.IE5\YYM232LE\MC90044173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5643578"/>
            <a:ext cx="1371600" cy="1371600"/>
          </a:xfrm>
          <a:prstGeom prst="rect">
            <a:avLst/>
          </a:prstGeom>
          <a:noFill/>
        </p:spPr>
      </p:pic>
      <p:pic>
        <p:nvPicPr>
          <p:cNvPr id="2052" name="Picture 4" descr="C:\Users\notebook\AppData\Local\Microsoft\Windows\Temporary Internet Files\Content.IE5\1GP34MY8\MC9003119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5857892"/>
            <a:ext cx="1204961" cy="785818"/>
          </a:xfrm>
          <a:prstGeom prst="rect">
            <a:avLst/>
          </a:prstGeom>
          <a:noFill/>
        </p:spPr>
      </p:pic>
      <p:pic>
        <p:nvPicPr>
          <p:cNvPr id="2053" name="Picture 5" descr="C:\Users\notebook\AppData\Local\Microsoft\Windows\Temporary Internet Files\Content.IE5\D2U3H5T0\MC9001495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57818" y="2714620"/>
            <a:ext cx="1393756" cy="1242872"/>
          </a:xfrm>
          <a:prstGeom prst="rect">
            <a:avLst/>
          </a:prstGeom>
          <a:noFill/>
        </p:spPr>
      </p:pic>
      <p:pic>
        <p:nvPicPr>
          <p:cNvPr id="2054" name="Picture 6" descr="C:\Users\notebook\AppData\Local\Microsoft\Windows\Temporary Internet Files\Content.IE5\XYVNC2CM\MC90022899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7818" y="5500702"/>
            <a:ext cx="952235" cy="1175839"/>
          </a:xfrm>
          <a:prstGeom prst="rect">
            <a:avLst/>
          </a:prstGeom>
          <a:noFill/>
        </p:spPr>
      </p:pic>
      <p:pic>
        <p:nvPicPr>
          <p:cNvPr id="2055" name="Picture 7" descr="C:\Users\notebook\AppData\Local\Microsoft\Windows\Temporary Internet Files\Content.IE5\1GP34MY8\MC90021239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25560" y="2857497"/>
            <a:ext cx="813571" cy="1571636"/>
          </a:xfrm>
          <a:prstGeom prst="rect">
            <a:avLst/>
          </a:prstGeom>
          <a:noFill/>
        </p:spPr>
      </p:pic>
      <p:pic>
        <p:nvPicPr>
          <p:cNvPr id="2057" name="Picture 9" descr="C:\Users\notebook\AppData\Local\Microsoft\Windows\Temporary Internet Files\Content.IE5\XYVNC2CM\MC90042814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86578" y="4143380"/>
            <a:ext cx="652464" cy="16240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di</a:t>
            </a:r>
            <a:r>
              <a:rPr lang="cs-CZ" b="1" dirty="0" smtClean="0"/>
              <a:t>, ti, ni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Spoj slova, která významem patří k sobě a </a:t>
            </a:r>
          </a:p>
          <a:p>
            <a:pPr>
              <a:buNone/>
            </a:pPr>
            <a:r>
              <a:rPr lang="cs-CZ" b="1" dirty="0" smtClean="0"/>
              <a:t>měkké slabiky </a:t>
            </a:r>
            <a:r>
              <a:rPr lang="cs-CZ" b="1" dirty="0" err="1" smtClean="0"/>
              <a:t>di</a:t>
            </a:r>
            <a:r>
              <a:rPr lang="cs-CZ" b="1" dirty="0" smtClean="0"/>
              <a:t>, ti, ni barevně zakroužkuj!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úřednice		učebnice</a:t>
            </a:r>
          </a:p>
          <a:p>
            <a:pPr>
              <a:buNone/>
            </a:pPr>
            <a:r>
              <a:rPr lang="cs-CZ" dirty="0" smtClean="0"/>
              <a:t>hudebník		kancelář</a:t>
            </a:r>
          </a:p>
          <a:p>
            <a:pPr>
              <a:buNone/>
            </a:pPr>
            <a:r>
              <a:rPr lang="cs-CZ" dirty="0" smtClean="0"/>
              <a:t>kominík		obchod</a:t>
            </a:r>
          </a:p>
          <a:p>
            <a:pPr>
              <a:buNone/>
            </a:pPr>
            <a:r>
              <a:rPr lang="cs-CZ" dirty="0" smtClean="0"/>
              <a:t>obchodník		komín</a:t>
            </a:r>
          </a:p>
          <a:p>
            <a:pPr>
              <a:buNone/>
            </a:pPr>
            <a:r>
              <a:rPr lang="cs-CZ" dirty="0" smtClean="0"/>
              <a:t>František		auto	</a:t>
            </a:r>
          </a:p>
          <a:p>
            <a:pPr>
              <a:buNone/>
            </a:pPr>
            <a:r>
              <a:rPr lang="cs-CZ" dirty="0" smtClean="0"/>
              <a:t>tatínek		klavír</a:t>
            </a:r>
            <a:endParaRPr lang="cs-CZ" dirty="0"/>
          </a:p>
        </p:txBody>
      </p:sp>
      <p:pic>
        <p:nvPicPr>
          <p:cNvPr id="3074" name="Picture 2" descr="C:\Users\notebook\AppData\Local\Microsoft\Windows\Temporary Internet Files\Content.IE5\XYVNC2CM\MC90044178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2857496"/>
            <a:ext cx="1371600" cy="1371600"/>
          </a:xfrm>
          <a:prstGeom prst="rect">
            <a:avLst/>
          </a:prstGeom>
          <a:noFill/>
        </p:spPr>
      </p:pic>
      <p:pic>
        <p:nvPicPr>
          <p:cNvPr id="3075" name="Picture 3" descr="C:\Users\notebook\AppData\Local\Microsoft\Windows\Temporary Internet Files\Content.IE5\D2U3H5T0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32" y="5500702"/>
            <a:ext cx="1157286" cy="1157286"/>
          </a:xfrm>
          <a:prstGeom prst="rect">
            <a:avLst/>
          </a:prstGeom>
          <a:noFill/>
        </p:spPr>
      </p:pic>
      <p:pic>
        <p:nvPicPr>
          <p:cNvPr id="3076" name="Picture 4" descr="C:\Users\notebook\AppData\Local\Microsoft\Windows\Temporary Internet Files\Content.IE5\XYVNC2CM\MC90022901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3643314"/>
            <a:ext cx="810683" cy="1197409"/>
          </a:xfrm>
          <a:prstGeom prst="rect">
            <a:avLst/>
          </a:prstGeom>
          <a:noFill/>
        </p:spPr>
      </p:pic>
      <p:pic>
        <p:nvPicPr>
          <p:cNvPr id="3077" name="Picture 5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6314" y="5429264"/>
            <a:ext cx="1037895" cy="1059562"/>
          </a:xfrm>
          <a:prstGeom prst="rect">
            <a:avLst/>
          </a:prstGeom>
          <a:noFill/>
        </p:spPr>
      </p:pic>
      <p:pic>
        <p:nvPicPr>
          <p:cNvPr id="3078" name="Picture 6" descr="C:\Users\notebook\AppData\Local\Microsoft\Windows\Temporary Internet Files\Content.IE5\D2U3H5T0\MC90035197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86578" y="4857760"/>
            <a:ext cx="867247" cy="157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889</TotalTime>
  <Words>94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anotace</vt:lpstr>
      <vt:lpstr>Slabiky di, ti, ni</vt:lpstr>
      <vt:lpstr>Slabiky di, ti, ni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2013-03-15T16:17:00Z</dcterms:modified>
</cp:coreProperties>
</file>