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7"/>
  </p:notesMasterIdLst>
  <p:sldIdLst>
    <p:sldId id="303" r:id="rId2"/>
    <p:sldId id="304" r:id="rId3"/>
    <p:sldId id="305" r:id="rId4"/>
    <p:sldId id="306" r:id="rId5"/>
    <p:sldId id="34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2" autoAdjust="0"/>
    <p:restoredTop sz="94619" autoAdjust="0"/>
  </p:normalViewPr>
  <p:slideViewPr>
    <p:cSldViewPr>
      <p:cViewPr>
        <p:scale>
          <a:sx n="84" d="100"/>
          <a:sy n="84" d="100"/>
        </p:scale>
        <p:origin x="-960" y="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815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40BF16-3C6C-48B5-A0F5-C582E58B12C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6FD91B-29A6-4919-9947-73C2F4F9E0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28860" y="1071546"/>
            <a:ext cx="6500858" cy="3429024"/>
          </a:xfrm>
        </p:spPr>
        <p:txBody>
          <a:bodyPr>
            <a:normAutofit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	Olga Marková</a:t>
            </a:r>
          </a:p>
          <a:p>
            <a:r>
              <a:rPr lang="cs-CZ" dirty="0" smtClean="0"/>
              <a:t>Název:			VY_32_INOVACE_13_</a:t>
            </a:r>
          </a:p>
          <a:p>
            <a:r>
              <a:rPr lang="cs-CZ" dirty="0" smtClean="0"/>
              <a:t>Téma: 			Měkké souhlásky</a:t>
            </a:r>
          </a:p>
          <a:p>
            <a:r>
              <a:rPr lang="cs-CZ" dirty="0" smtClean="0"/>
              <a:t>Č. projektu:		OP VK 1.4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2786050" y="428625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14290"/>
            <a:ext cx="7467600" cy="1143000"/>
          </a:xfrm>
        </p:spPr>
        <p:txBody>
          <a:bodyPr/>
          <a:lstStyle/>
          <a:p>
            <a:pPr algn="ctr"/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2143116"/>
            <a:ext cx="7467600" cy="471488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Tvrdé a měkké slabiky - opakování</a:t>
            </a:r>
          </a:p>
          <a:p>
            <a:endParaRPr lang="cs-CZ" dirty="0" smtClean="0"/>
          </a:p>
          <a:p>
            <a:r>
              <a:rPr lang="cs-CZ" dirty="0" smtClean="0"/>
              <a:t>DUM je určen pro žáky 2.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Český jazyk</a:t>
            </a:r>
          </a:p>
          <a:p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tvrdé slabiky, měkké slabiky, opakování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Tvrdé a měkké slabiky - opakování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504351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Doplň y/ý, i/í a chybějící podstatná jména!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dirty="0" smtClean="0"/>
              <a:t>modr_		</a:t>
            </a:r>
          </a:p>
          <a:p>
            <a:pPr>
              <a:buNone/>
            </a:pPr>
            <a:r>
              <a:rPr lang="cs-CZ" dirty="0" smtClean="0"/>
              <a:t>zelen_  	</a:t>
            </a:r>
          </a:p>
          <a:p>
            <a:pPr>
              <a:buNone/>
            </a:pPr>
            <a:r>
              <a:rPr lang="cs-CZ" dirty="0" err="1" smtClean="0"/>
              <a:t>žlut</a:t>
            </a:r>
            <a:r>
              <a:rPr lang="cs-CZ" dirty="0" smtClean="0"/>
              <a:t>_  </a:t>
            </a:r>
          </a:p>
          <a:p>
            <a:pPr>
              <a:buNone/>
            </a:pPr>
            <a:r>
              <a:rPr lang="cs-CZ" dirty="0" smtClean="0"/>
              <a:t>upečen_</a:t>
            </a:r>
          </a:p>
          <a:p>
            <a:pPr>
              <a:buNone/>
            </a:pPr>
            <a:r>
              <a:rPr lang="cs-CZ" dirty="0" err="1" smtClean="0"/>
              <a:t>měkk</a:t>
            </a:r>
            <a:r>
              <a:rPr lang="cs-CZ" dirty="0" smtClean="0"/>
              <a:t>_  </a:t>
            </a:r>
          </a:p>
          <a:p>
            <a:pPr>
              <a:buNone/>
            </a:pPr>
            <a:r>
              <a:rPr lang="cs-CZ" dirty="0" err="1" smtClean="0"/>
              <a:t>tvrd</a:t>
            </a:r>
            <a:r>
              <a:rPr lang="cs-CZ" dirty="0" smtClean="0"/>
              <a:t>_</a:t>
            </a:r>
          </a:p>
          <a:p>
            <a:pPr>
              <a:buNone/>
            </a:pPr>
            <a:r>
              <a:rPr lang="cs-CZ" dirty="0" err="1" smtClean="0"/>
              <a:t>ostr</a:t>
            </a:r>
            <a:r>
              <a:rPr lang="cs-CZ" dirty="0" smtClean="0"/>
              <a:t>_</a:t>
            </a:r>
          </a:p>
          <a:p>
            <a:pPr>
              <a:buNone/>
            </a:pPr>
            <a:r>
              <a:rPr lang="cs-CZ" dirty="0" err="1" smtClean="0"/>
              <a:t>kapesn</a:t>
            </a:r>
            <a:r>
              <a:rPr lang="cs-CZ" dirty="0" smtClean="0"/>
              <a:t>_	</a:t>
            </a:r>
          </a:p>
          <a:p>
            <a:pPr>
              <a:buNone/>
            </a:pPr>
            <a:r>
              <a:rPr lang="cs-CZ" dirty="0" err="1" smtClean="0"/>
              <a:t>velk</a:t>
            </a:r>
            <a:r>
              <a:rPr lang="cs-CZ" dirty="0" smtClean="0"/>
              <a:t>_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Zaoblený obdélník 3"/>
          <p:cNvSpPr/>
          <p:nvPr/>
        </p:nvSpPr>
        <p:spPr>
          <a:xfrm>
            <a:off x="2285984" y="2571744"/>
            <a:ext cx="1357322" cy="28575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obrázek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285984" y="3000372"/>
            <a:ext cx="1357322" cy="28575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svetr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285984" y="3429000"/>
            <a:ext cx="1357322" cy="28575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285984" y="3929066"/>
            <a:ext cx="1357322" cy="28575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285984" y="4786322"/>
            <a:ext cx="1357322" cy="28575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285984" y="5286388"/>
            <a:ext cx="1357322" cy="28575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285984" y="6143644"/>
            <a:ext cx="1357322" cy="28575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285984" y="4357694"/>
            <a:ext cx="1357322" cy="28575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koláč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285984" y="5715016"/>
            <a:ext cx="1357322" cy="28575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nůž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Users\notebook\AppData\Local\Microsoft\Windows\Temporary Internet Files\Content.IE5\1GP34MY8\MC90022890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29256" y="2571744"/>
            <a:ext cx="1838858" cy="1026871"/>
          </a:xfrm>
          <a:prstGeom prst="rect">
            <a:avLst/>
          </a:prstGeom>
          <a:noFill/>
        </p:spPr>
      </p:pic>
      <p:pic>
        <p:nvPicPr>
          <p:cNvPr id="3075" name="Picture 3" descr="C:\Users\notebook\AppData\Local\Microsoft\Windows\Temporary Internet Files\Content.IE5\1GP34MY8\MP90038677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0694" y="4643446"/>
            <a:ext cx="1728653" cy="12331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Tvrdé a měkké slabiky - opakování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504351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Doplň y/ý, i/í a chybějící </a:t>
            </a:r>
            <a:r>
              <a:rPr lang="cs-CZ" b="1" smtClean="0"/>
              <a:t>podstatná jména!</a:t>
            </a: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dirty="0" err="1" smtClean="0"/>
              <a:t>nákladn</a:t>
            </a:r>
            <a:r>
              <a:rPr lang="cs-CZ" dirty="0" smtClean="0"/>
              <a:t>_		</a:t>
            </a:r>
          </a:p>
          <a:p>
            <a:pPr>
              <a:buNone/>
            </a:pPr>
            <a:r>
              <a:rPr lang="cs-CZ" dirty="0" err="1" smtClean="0"/>
              <a:t>osobn</a:t>
            </a:r>
            <a:r>
              <a:rPr lang="cs-CZ" dirty="0" smtClean="0"/>
              <a:t>_  	</a:t>
            </a:r>
          </a:p>
          <a:p>
            <a:pPr>
              <a:buNone/>
            </a:pPr>
            <a:r>
              <a:rPr lang="cs-CZ" dirty="0" err="1" smtClean="0"/>
              <a:t>závodn</a:t>
            </a:r>
            <a:r>
              <a:rPr lang="cs-CZ" dirty="0" smtClean="0"/>
              <a:t>_  </a:t>
            </a:r>
          </a:p>
          <a:p>
            <a:pPr>
              <a:buNone/>
            </a:pPr>
            <a:r>
              <a:rPr lang="cs-CZ" dirty="0" smtClean="0"/>
              <a:t>honíc_</a:t>
            </a:r>
          </a:p>
          <a:p>
            <a:pPr>
              <a:buNone/>
            </a:pPr>
            <a:r>
              <a:rPr lang="cs-CZ" dirty="0" err="1" smtClean="0"/>
              <a:t>hlídac</a:t>
            </a:r>
            <a:r>
              <a:rPr lang="cs-CZ" dirty="0" smtClean="0"/>
              <a:t>_  </a:t>
            </a:r>
          </a:p>
          <a:p>
            <a:pPr>
              <a:buNone/>
            </a:pPr>
            <a:r>
              <a:rPr lang="cs-CZ" dirty="0" err="1" smtClean="0"/>
              <a:t>loveck</a:t>
            </a:r>
            <a:r>
              <a:rPr lang="cs-CZ" dirty="0" smtClean="0"/>
              <a:t>_</a:t>
            </a:r>
          </a:p>
          <a:p>
            <a:pPr>
              <a:buNone/>
            </a:pPr>
            <a:r>
              <a:rPr lang="cs-CZ" dirty="0" err="1" smtClean="0"/>
              <a:t>jezdeck</a:t>
            </a:r>
            <a:r>
              <a:rPr lang="cs-CZ" dirty="0" smtClean="0"/>
              <a:t>_</a:t>
            </a:r>
          </a:p>
          <a:p>
            <a:pPr>
              <a:buNone/>
            </a:pPr>
            <a:r>
              <a:rPr lang="cs-CZ" dirty="0" err="1" smtClean="0"/>
              <a:t>hněd</a:t>
            </a:r>
            <a:r>
              <a:rPr lang="cs-CZ" dirty="0" smtClean="0"/>
              <a:t>_	</a:t>
            </a:r>
          </a:p>
          <a:p>
            <a:pPr>
              <a:buNone/>
            </a:pPr>
            <a:r>
              <a:rPr lang="cs-CZ" dirty="0" err="1" smtClean="0"/>
              <a:t>tažn</a:t>
            </a:r>
            <a:r>
              <a:rPr lang="cs-CZ" dirty="0" smtClean="0"/>
              <a:t>_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Zaoblený obdélník 3"/>
          <p:cNvSpPr/>
          <p:nvPr/>
        </p:nvSpPr>
        <p:spPr>
          <a:xfrm>
            <a:off x="2285984" y="2571744"/>
            <a:ext cx="1357322" cy="28575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285984" y="3000372"/>
            <a:ext cx="1357322" cy="28575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auto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285984" y="3429000"/>
            <a:ext cx="1357322" cy="28575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285984" y="3929066"/>
            <a:ext cx="1357322" cy="28575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285984" y="4786322"/>
            <a:ext cx="1357322" cy="28575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285984" y="5286388"/>
            <a:ext cx="1357322" cy="28575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285984" y="6143644"/>
            <a:ext cx="1357322" cy="28575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285984" y="4357694"/>
            <a:ext cx="1357322" cy="28575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pes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285984" y="5715016"/>
            <a:ext cx="1357322" cy="28575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kůň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099" name="Picture 3" descr="C:\Users\notebook\AppData\Local\Microsoft\Windows\Temporary Internet Files\Content.IE5\XYVNC2CM\MC90044173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7358082" y="2000240"/>
            <a:ext cx="1171564" cy="1171564"/>
          </a:xfrm>
          <a:prstGeom prst="rect">
            <a:avLst/>
          </a:prstGeom>
          <a:noFill/>
        </p:spPr>
      </p:pic>
      <p:pic>
        <p:nvPicPr>
          <p:cNvPr id="4100" name="Picture 4" descr="C:\Users\notebook\AppData\Local\Microsoft\Windows\Temporary Internet Files\Content.IE5\YYM232LE\MM910001139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2500306"/>
            <a:ext cx="1114425" cy="1733550"/>
          </a:xfrm>
          <a:prstGeom prst="rect">
            <a:avLst/>
          </a:prstGeom>
          <a:noFill/>
        </p:spPr>
      </p:pic>
      <p:pic>
        <p:nvPicPr>
          <p:cNvPr id="4102" name="Picture 6" descr="C:\Users\notebook\AppData\Local\Microsoft\Windows\Temporary Internet Files\Content.IE5\YYM232LE\MP90026292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43636" y="3857628"/>
            <a:ext cx="1325872" cy="196425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Použitá 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1800" dirty="0" smtClean="0"/>
              <a:t>http://office.</a:t>
            </a:r>
            <a:r>
              <a:rPr lang="cs-CZ" sz="1800" dirty="0" err="1" smtClean="0"/>
              <a:t>microsoft.com</a:t>
            </a:r>
            <a:endParaRPr lang="cs-CZ" sz="1800" dirty="0" smtClean="0"/>
          </a:p>
          <a:p>
            <a:endParaRPr lang="cs-CZ" sz="1800" dirty="0" smtClean="0"/>
          </a:p>
          <a:p>
            <a:r>
              <a:rPr lang="cs-CZ" sz="1800" dirty="0" smtClean="0"/>
              <a:t>JANÁČKOVÁ, Zita a Olga PŘÍBORSKÁ. Moje česká řeč: učebnice českého jazyka pro 2. třídu. Brno: Nová škola, c1995, s. 60. ISBN 80-85607-26-3.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889</TotalTime>
  <Words>120</Words>
  <Application>Microsoft Office PowerPoint</Application>
  <PresentationFormat>Předvádění na obrazovce (4:3)</PresentationFormat>
  <Paragraphs>50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Snímek 1</vt:lpstr>
      <vt:lpstr>anotace</vt:lpstr>
      <vt:lpstr>Tvrdé a měkké slabiky - opakování</vt:lpstr>
      <vt:lpstr>Tvrdé a měkké slabiky - opakování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Lída</cp:lastModifiedBy>
  <cp:revision>100</cp:revision>
  <dcterms:created xsi:type="dcterms:W3CDTF">2013-02-19T18:26:27Z</dcterms:created>
  <dcterms:modified xsi:type="dcterms:W3CDTF">2013-03-15T17:04:45Z</dcterms:modified>
</cp:coreProperties>
</file>