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sldIdLst>
    <p:sldId id="310" r:id="rId2"/>
    <p:sldId id="311" r:id="rId3"/>
    <p:sldId id="312" r:id="rId4"/>
    <p:sldId id="313" r:id="rId5"/>
    <p:sldId id="34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2" autoAdjust="0"/>
    <p:restoredTop sz="94619" autoAdjust="0"/>
  </p:normalViewPr>
  <p:slideViewPr>
    <p:cSldViewPr>
      <p:cViewPr>
        <p:scale>
          <a:sx n="84" d="100"/>
          <a:sy n="84" d="100"/>
        </p:scale>
        <p:origin x="-960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15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0BF16-3C6C-48B5-A0F5-C582E58B12C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FD91B-29A6-4919-9947-73C2F4F9E0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28860" y="1071546"/>
            <a:ext cx="6500858" cy="3429024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VY_32_INOVACE_15_</a:t>
            </a:r>
          </a:p>
          <a:p>
            <a:r>
              <a:rPr lang="cs-CZ" dirty="0" smtClean="0"/>
              <a:t>Téma: 			Měkké souhlásky</a:t>
            </a:r>
          </a:p>
          <a:p>
            <a:r>
              <a:rPr lang="cs-CZ" dirty="0" smtClean="0"/>
              <a:t>Č. projektu:		OP VK 1.4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7467600" cy="1143000"/>
          </a:xfrm>
        </p:spPr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143116"/>
            <a:ext cx="7467600" cy="471488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Tvrdé a měkké slabiky - opakování</a:t>
            </a:r>
          </a:p>
          <a:p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tvrdé slabiky, měkké slabiky, opakování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Tvrdé a měkké slabiky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200" b="1" dirty="0" smtClean="0"/>
              <a:t>Oprav chyby ve větách a napiš do sloupečku </a:t>
            </a:r>
          </a:p>
          <a:p>
            <a:pPr>
              <a:buNone/>
            </a:pPr>
            <a:r>
              <a:rPr lang="cs-CZ" sz="2200" b="1" dirty="0" smtClean="0"/>
              <a:t>správně slova s měkkou slabikou a slova s tvrdou </a:t>
            </a:r>
          </a:p>
          <a:p>
            <a:pPr>
              <a:buNone/>
            </a:pPr>
            <a:r>
              <a:rPr lang="cs-CZ" sz="2200" b="1" dirty="0" smtClean="0"/>
              <a:t>slabikou.</a:t>
            </a:r>
          </a:p>
          <a:p>
            <a:pPr>
              <a:buNone/>
            </a:pPr>
            <a:endParaRPr lang="cs-CZ" sz="2200" b="1" dirty="0" smtClean="0"/>
          </a:p>
          <a:p>
            <a:pPr>
              <a:buNone/>
            </a:pPr>
            <a:r>
              <a:rPr lang="cs-CZ" sz="2200" dirty="0" err="1" smtClean="0"/>
              <a:t>Jyrka</a:t>
            </a:r>
            <a:r>
              <a:rPr lang="cs-CZ" sz="2200" dirty="0" smtClean="0"/>
              <a:t> má v </a:t>
            </a:r>
            <a:r>
              <a:rPr lang="cs-CZ" sz="2200" dirty="0" err="1" smtClean="0"/>
              <a:t>pokojýčku</a:t>
            </a:r>
            <a:r>
              <a:rPr lang="cs-CZ" sz="2200" dirty="0" smtClean="0"/>
              <a:t> </a:t>
            </a:r>
            <a:r>
              <a:rPr lang="cs-CZ" sz="2200" dirty="0" err="1" smtClean="0"/>
              <a:t>policy</a:t>
            </a:r>
            <a:r>
              <a:rPr lang="cs-CZ" sz="2200" dirty="0" smtClean="0"/>
              <a:t>. </a:t>
            </a:r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Na </a:t>
            </a:r>
            <a:r>
              <a:rPr lang="cs-CZ" sz="2200" dirty="0" err="1" smtClean="0"/>
              <a:t>ný</a:t>
            </a:r>
            <a:r>
              <a:rPr lang="cs-CZ" sz="2200" dirty="0" smtClean="0"/>
              <a:t> má mnoho hraček a </a:t>
            </a:r>
            <a:r>
              <a:rPr lang="cs-CZ" sz="2200" dirty="0" err="1" smtClean="0"/>
              <a:t>jiních</a:t>
            </a:r>
            <a:r>
              <a:rPr lang="cs-CZ" sz="2200" dirty="0" smtClean="0"/>
              <a:t> </a:t>
            </a:r>
            <a:r>
              <a:rPr lang="cs-CZ" sz="2200" dirty="0" err="1" smtClean="0"/>
              <a:t>věcý</a:t>
            </a:r>
            <a:r>
              <a:rPr lang="cs-CZ" sz="2200" dirty="0" smtClean="0"/>
              <a:t>.</a:t>
            </a:r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sz="2200" dirty="0" err="1" smtClean="0"/>
              <a:t>Nejradějy</a:t>
            </a:r>
            <a:r>
              <a:rPr lang="cs-CZ" sz="2200" dirty="0" smtClean="0"/>
              <a:t> má </a:t>
            </a:r>
            <a:r>
              <a:rPr lang="cs-CZ" sz="2200" dirty="0" err="1" smtClean="0"/>
              <a:t>vojáčki</a:t>
            </a:r>
            <a:r>
              <a:rPr lang="cs-CZ" sz="2200" dirty="0" smtClean="0"/>
              <a:t> a </a:t>
            </a:r>
            <a:r>
              <a:rPr lang="cs-CZ" sz="2200" dirty="0" err="1" smtClean="0"/>
              <a:t>stavebnycy</a:t>
            </a:r>
            <a:r>
              <a:rPr lang="cs-CZ" sz="2200" dirty="0" smtClean="0"/>
              <a:t> Lego.</a:t>
            </a:r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500034" y="3643314"/>
            <a:ext cx="857256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071670" y="3643314"/>
            <a:ext cx="1357322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500430" y="3643314"/>
            <a:ext cx="857256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928662" y="4500570"/>
            <a:ext cx="428628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929058" y="4500570"/>
            <a:ext cx="785818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4786314" y="4500570"/>
            <a:ext cx="642942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71472" y="5286388"/>
            <a:ext cx="1285884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2285984" y="5286388"/>
            <a:ext cx="1071570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571868" y="5286388"/>
            <a:ext cx="1500198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Users\notebook\AppData\Local\Microsoft\Windows\Temporary Internet Files\Content.IE5\XYVNC2CM\MP9004054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00760" y="3286124"/>
            <a:ext cx="2414582" cy="17247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Tvrdé a měkké slabiky -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200" b="1" dirty="0" smtClean="0"/>
              <a:t>Oprav chyby ve větách a napiš do sloupečku </a:t>
            </a:r>
          </a:p>
          <a:p>
            <a:pPr>
              <a:buNone/>
            </a:pPr>
            <a:r>
              <a:rPr lang="cs-CZ" sz="2200" b="1" dirty="0" smtClean="0"/>
              <a:t>správně slova s měkkou slabikou a slova s tvrdou </a:t>
            </a:r>
          </a:p>
          <a:p>
            <a:pPr>
              <a:buNone/>
            </a:pPr>
            <a:r>
              <a:rPr lang="cs-CZ" sz="2200" b="1" dirty="0" smtClean="0"/>
              <a:t>slabikou.</a:t>
            </a:r>
          </a:p>
          <a:p>
            <a:pPr>
              <a:buNone/>
            </a:pPr>
            <a:endParaRPr lang="cs-CZ" sz="2200" b="1" dirty="0" smtClean="0"/>
          </a:p>
          <a:p>
            <a:pPr>
              <a:buNone/>
            </a:pPr>
            <a:r>
              <a:rPr lang="cs-CZ" sz="2200" dirty="0" err="1" smtClean="0"/>
              <a:t>Kdiž</a:t>
            </a:r>
            <a:r>
              <a:rPr lang="cs-CZ" sz="2200" dirty="0" smtClean="0"/>
              <a:t> si hraje, nevnímá okolí. </a:t>
            </a:r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Také rád čte </a:t>
            </a:r>
            <a:r>
              <a:rPr lang="cs-CZ" sz="2200" dirty="0" err="1" smtClean="0"/>
              <a:t>příběhi</a:t>
            </a:r>
            <a:r>
              <a:rPr lang="cs-CZ" sz="2200" dirty="0" smtClean="0"/>
              <a:t> o </a:t>
            </a:r>
            <a:r>
              <a:rPr lang="cs-CZ" sz="2200" dirty="0" err="1" smtClean="0"/>
              <a:t>rityřých</a:t>
            </a:r>
            <a:r>
              <a:rPr lang="cs-CZ" sz="2200" dirty="0" smtClean="0"/>
              <a:t> a baví ho </a:t>
            </a:r>
            <a:r>
              <a:rPr lang="cs-CZ" sz="2200" dirty="0" err="1" smtClean="0"/>
              <a:t>počýtat</a:t>
            </a: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r>
              <a:rPr lang="cs-CZ" sz="2200" dirty="0" smtClean="0"/>
              <a:t>s </a:t>
            </a:r>
            <a:r>
              <a:rPr lang="cs-CZ" sz="2200" dirty="0" err="1" smtClean="0"/>
              <a:t>pomocý</a:t>
            </a:r>
            <a:r>
              <a:rPr lang="cs-CZ" sz="2200" dirty="0" smtClean="0"/>
              <a:t> </a:t>
            </a:r>
            <a:r>
              <a:rPr lang="cs-CZ" sz="2200" dirty="0" err="1" smtClean="0"/>
              <a:t>kalkulački</a:t>
            </a:r>
            <a:r>
              <a:rPr lang="cs-CZ" sz="2200" dirty="0" smtClean="0"/>
              <a:t>.</a:t>
            </a:r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500034" y="3643314"/>
            <a:ext cx="785818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2214546" y="4500570"/>
            <a:ext cx="1000132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500430" y="4500570"/>
            <a:ext cx="1071570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5786446" y="4500570"/>
            <a:ext cx="1143008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714348" y="5357826"/>
            <a:ext cx="1000132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1785918" y="5357826"/>
            <a:ext cx="1428760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Users\notebook\AppData\Local\Microsoft\Windows\Temporary Internet Files\Content.IE5\YYM232LE\MC9003896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5000636"/>
            <a:ext cx="1811426" cy="15956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800" dirty="0" smtClean="0"/>
              <a:t>http://office.</a:t>
            </a:r>
            <a:r>
              <a:rPr lang="cs-CZ" sz="1800" dirty="0" err="1" smtClean="0"/>
              <a:t>microsoft.com</a:t>
            </a:r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JANÁČKOVÁ, Zita a Olga PŘÍBORSKÁ. Moje česká řeč: učebnice českého jazyka pro 2. třídu. Brno: Nová škola, c1995, s. 61. ISBN 80-85607-26-3.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889</TotalTime>
  <Words>172</Words>
  <Application>Microsoft Office PowerPoint</Application>
  <PresentationFormat>Předvádění na obrazovce (4:3)</PresentationFormat>
  <Paragraphs>41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Snímek 1</vt:lpstr>
      <vt:lpstr>anotace</vt:lpstr>
      <vt:lpstr>Tvrdé a měkké slabiky - opakování</vt:lpstr>
      <vt:lpstr>Tvrdé a měkké slabiky - opakování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100</cp:revision>
  <dcterms:created xsi:type="dcterms:W3CDTF">2013-02-19T18:26:27Z</dcterms:created>
  <dcterms:modified xsi:type="dcterms:W3CDTF">2013-03-15T16:24:13Z</dcterms:modified>
</cp:coreProperties>
</file>