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6"/>
  </p:notesMasterIdLst>
  <p:sldIdLst>
    <p:sldId id="314" r:id="rId2"/>
    <p:sldId id="315" r:id="rId3"/>
    <p:sldId id="316" r:id="rId4"/>
    <p:sldId id="34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5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VY_32_INOVACE_16_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873752"/>
          </a:xfrm>
        </p:spPr>
        <p:txBody>
          <a:bodyPr/>
          <a:lstStyle/>
          <a:p>
            <a:r>
              <a:rPr lang="cs-CZ" dirty="0" smtClean="0"/>
              <a:t>Tvrdé slabiky - opakování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tvrdé slabiky, opakování, slovo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Tvrdé slabiky -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Ze slabik skládej slova!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786050" y="2143116"/>
            <a:ext cx="1060704" cy="91440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57356" y="3214686"/>
            <a:ext cx="714380" cy="71438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57620" y="3214686"/>
            <a:ext cx="1214446" cy="64294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hy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1000100" y="4143380"/>
            <a:ext cx="1060704" cy="914400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lé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28926" y="4286256"/>
            <a:ext cx="714380" cy="71438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ro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643438" y="4071942"/>
            <a:ext cx="1060704" cy="914400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72132" y="5286388"/>
            <a:ext cx="714380" cy="7143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596" y="5286388"/>
            <a:ext cx="714380" cy="71438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28794" y="5286388"/>
            <a:ext cx="1143008" cy="71438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bo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71868" y="5286388"/>
            <a:ext cx="1143008" cy="7143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ry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z="1800" dirty="0" smtClean="0"/>
          </a:p>
          <a:p>
            <a:r>
              <a:rPr lang="cs-CZ" sz="1800" dirty="0" smtClean="0"/>
              <a:t>JANÁČKOVÁ, Zita a Olga PŘÍBORSKÁ. Moje česká řeč: učebnice českého jazyka pro 2. třídu. Brno: Nová škola, c1995, s. 47. ISBN 80-85607-26-3.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888</TotalTime>
  <Words>92</Words>
  <Application>Microsoft Office PowerPoint</Application>
  <PresentationFormat>Předvádění na obrazovce (4:3)</PresentationFormat>
  <Paragraphs>30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Snímek 1</vt:lpstr>
      <vt:lpstr>anotace</vt:lpstr>
      <vt:lpstr>Tvrdé slabiky - opakování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2013-03-15T16:25:14Z</dcterms:modified>
</cp:coreProperties>
</file>