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sldIdLst>
    <p:sldId id="318" r:id="rId2"/>
    <p:sldId id="319" r:id="rId3"/>
    <p:sldId id="317" r:id="rId4"/>
    <p:sldId id="34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VY_32_INOVACE_17_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Slabiky - 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opakování, lidské tělo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-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Napiš názvy částí lidského těla!</a:t>
            </a:r>
            <a:endParaRPr lang="cs-CZ" b="1" dirty="0"/>
          </a:p>
        </p:txBody>
      </p:sp>
      <p:pic>
        <p:nvPicPr>
          <p:cNvPr id="1029" name="Picture 5" descr="C:\Users\notebook\AppData\Local\Microsoft\Windows\Temporary Internet Files\Content.IE5\1GP34MY8\MC90043915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571744"/>
            <a:ext cx="3286148" cy="3545074"/>
          </a:xfrm>
          <a:prstGeom prst="rect">
            <a:avLst/>
          </a:prstGeom>
          <a:noFill/>
        </p:spPr>
      </p:pic>
      <p:cxnSp>
        <p:nvCxnSpPr>
          <p:cNvPr id="9" name="Přímá spojovací čára 8"/>
          <p:cNvCxnSpPr/>
          <p:nvPr/>
        </p:nvCxnSpPr>
        <p:spPr>
          <a:xfrm>
            <a:off x="3786182" y="4500570"/>
            <a:ext cx="2857520" cy="714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571736" y="4572008"/>
            <a:ext cx="4143404" cy="7143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858016" y="4429132"/>
            <a:ext cx="1714512" cy="285752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2500298" y="3786190"/>
            <a:ext cx="4143404" cy="71438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858016" y="3714752"/>
            <a:ext cx="1714512" cy="285752"/>
          </a:xfrm>
          <a:prstGeom prst="rect">
            <a:avLst/>
          </a:prstGeom>
          <a:solidFill>
            <a:schemeClr val="bg2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714744" y="3143248"/>
            <a:ext cx="292895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285852" y="2714620"/>
            <a:ext cx="5286412" cy="428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6858016" y="3000372"/>
            <a:ext cx="1714512" cy="28575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 rot="10800000" flipV="1">
            <a:off x="1142976" y="3000372"/>
            <a:ext cx="1214446" cy="857256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10800000" flipV="1">
            <a:off x="1142976" y="3000372"/>
            <a:ext cx="1357322" cy="857256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14282" y="3929066"/>
            <a:ext cx="1714512" cy="285752"/>
          </a:xfrm>
          <a:prstGeom prst="rec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ovací čára 29"/>
          <p:cNvCxnSpPr/>
          <p:nvPr/>
        </p:nvCxnSpPr>
        <p:spPr>
          <a:xfrm flipV="1">
            <a:off x="2643174" y="5429264"/>
            <a:ext cx="4071966" cy="2857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 flipH="1" flipV="1">
            <a:off x="4143372" y="4714884"/>
            <a:ext cx="15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4143372" y="4786322"/>
            <a:ext cx="2500330" cy="64294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6858016" y="5286388"/>
            <a:ext cx="1714512" cy="285752"/>
          </a:xfrm>
          <a:prstGeom prst="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/>
          <p:nvPr/>
        </p:nvCxnSpPr>
        <p:spPr>
          <a:xfrm rot="5400000">
            <a:off x="642910" y="4000504"/>
            <a:ext cx="2643206" cy="92869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500034" y="5786454"/>
            <a:ext cx="1714512" cy="285752"/>
          </a:xfrm>
          <a:prstGeom prst="rect">
            <a:avLst/>
          </a:prstGeom>
          <a:solidFill>
            <a:schemeClr val="bg2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51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anotace</vt:lpstr>
      <vt:lpstr>Slabiky - opakování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2013-03-15T16:26:31Z</dcterms:modified>
</cp:coreProperties>
</file>