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5"/>
  </p:notesMasterIdLst>
  <p:sldIdLst>
    <p:sldId id="320" r:id="rId2"/>
    <p:sldId id="321" r:id="rId3"/>
    <p:sldId id="32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VY_32_INOVACE_18_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8072494" cy="4873752"/>
          </a:xfrm>
        </p:spPr>
        <p:txBody>
          <a:bodyPr/>
          <a:lstStyle/>
          <a:p>
            <a:r>
              <a:rPr lang="cs-CZ" dirty="0" smtClean="0"/>
              <a:t>Slabiky </a:t>
            </a:r>
            <a:r>
              <a:rPr lang="cs-CZ" dirty="0" err="1" smtClean="0"/>
              <a:t>di</a:t>
            </a:r>
            <a:r>
              <a:rPr lang="cs-CZ" dirty="0" smtClean="0"/>
              <a:t>/</a:t>
            </a:r>
            <a:r>
              <a:rPr lang="cs-CZ" dirty="0" err="1" smtClean="0"/>
              <a:t>dy</a:t>
            </a:r>
            <a:r>
              <a:rPr lang="cs-CZ" dirty="0" smtClean="0"/>
              <a:t>, ti/ty, ni/</a:t>
            </a:r>
            <a:r>
              <a:rPr lang="cs-CZ" dirty="0" err="1" smtClean="0"/>
              <a:t>ny</a:t>
            </a:r>
            <a:r>
              <a:rPr lang="cs-CZ" dirty="0" smtClean="0"/>
              <a:t> -opakování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opakování, slovo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29576" cy="1143000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di</a:t>
            </a:r>
            <a:r>
              <a:rPr lang="cs-CZ" b="1" dirty="0" smtClean="0"/>
              <a:t>/</a:t>
            </a:r>
            <a:r>
              <a:rPr lang="cs-CZ" b="1" dirty="0" err="1" smtClean="0"/>
              <a:t>dy</a:t>
            </a:r>
            <a:r>
              <a:rPr lang="cs-CZ" b="1" dirty="0" smtClean="0"/>
              <a:t>, ti/ty, ni/</a:t>
            </a:r>
            <a:r>
              <a:rPr lang="cs-CZ" b="1" dirty="0" err="1" smtClean="0"/>
              <a:t>ny</a:t>
            </a:r>
            <a:r>
              <a:rPr lang="cs-CZ" b="1" dirty="0" smtClean="0"/>
              <a:t> -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Slabiky z prostředního sloupce spoj čarami se </a:t>
            </a:r>
          </a:p>
          <a:p>
            <a:pPr>
              <a:buNone/>
            </a:pPr>
            <a:r>
              <a:rPr lang="cs-CZ" sz="2000" b="1" dirty="0" smtClean="0"/>
              <a:t>slovy, do kterých patří a slabiky napiš!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po___</a:t>
            </a:r>
            <a:r>
              <a:rPr lang="cs-CZ" dirty="0" err="1" smtClean="0"/>
              <a:t>chu</a:t>
            </a:r>
            <a:r>
              <a:rPr lang="cs-CZ" dirty="0" smtClean="0"/>
              <a:t>		</a:t>
            </a:r>
            <a:r>
              <a:rPr lang="cs-CZ" b="1" dirty="0" err="1" smtClean="0">
                <a:solidFill>
                  <a:srgbClr val="FF0000"/>
                </a:solidFill>
              </a:rPr>
              <a:t>di</a:t>
            </a:r>
            <a:r>
              <a:rPr lang="cs-CZ" b="1" dirty="0" smtClean="0">
                <a:solidFill>
                  <a:srgbClr val="FF0000"/>
                </a:solidFill>
              </a:rPr>
              <a:t>,</a:t>
            </a:r>
            <a:r>
              <a:rPr lang="cs-CZ" b="1" dirty="0" err="1" smtClean="0">
                <a:solidFill>
                  <a:srgbClr val="FF0000"/>
                </a:solidFill>
              </a:rPr>
              <a:t>dí</a:t>
            </a:r>
            <a:r>
              <a:rPr lang="cs-CZ" dirty="0" smtClean="0"/>
              <a:t>		  ___</a:t>
            </a:r>
            <a:r>
              <a:rPr lang="cs-CZ" dirty="0" err="1" smtClean="0"/>
              <a:t>ka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jaho</a:t>
            </a:r>
            <a:r>
              <a:rPr lang="cs-CZ" dirty="0" smtClean="0"/>
              <a:t>____		</a:t>
            </a:r>
            <a:r>
              <a:rPr lang="cs-CZ" b="1" dirty="0" err="1" smtClean="0">
                <a:solidFill>
                  <a:srgbClr val="FFC000"/>
                </a:solidFill>
              </a:rPr>
              <a:t>dy</a:t>
            </a:r>
            <a:r>
              <a:rPr lang="cs-CZ" b="1" dirty="0" smtClean="0">
                <a:solidFill>
                  <a:srgbClr val="FFC000"/>
                </a:solidFill>
              </a:rPr>
              <a:t>,</a:t>
            </a:r>
            <a:r>
              <a:rPr lang="cs-CZ" b="1" dirty="0" err="1" smtClean="0">
                <a:solidFill>
                  <a:srgbClr val="FFC000"/>
                </a:solidFill>
              </a:rPr>
              <a:t>dý</a:t>
            </a:r>
            <a:r>
              <a:rPr lang="cs-CZ" b="1" dirty="0" smtClean="0">
                <a:solidFill>
                  <a:srgbClr val="FFC000"/>
                </a:solidFill>
              </a:rPr>
              <a:t>	</a:t>
            </a:r>
            <a:r>
              <a:rPr lang="cs-CZ" dirty="0" smtClean="0"/>
              <a:t>	  </a:t>
            </a:r>
            <a:r>
              <a:rPr lang="cs-CZ" dirty="0" err="1" smtClean="0"/>
              <a:t>štěs</a:t>
            </a:r>
            <a:r>
              <a:rPr lang="cs-CZ" dirty="0" smtClean="0"/>
              <a:t>___</a:t>
            </a:r>
          </a:p>
          <a:p>
            <a:pPr>
              <a:buNone/>
            </a:pPr>
            <a:r>
              <a:rPr lang="cs-CZ" dirty="0" smtClean="0"/>
              <a:t>____</a:t>
            </a:r>
            <a:r>
              <a:rPr lang="cs-CZ" dirty="0" err="1" smtClean="0"/>
              <a:t>voch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rgbClr val="00B0F0"/>
                </a:solidFill>
              </a:rPr>
              <a:t>ti,</a:t>
            </a:r>
            <a:r>
              <a:rPr lang="cs-CZ" b="1" dirty="0" err="1" smtClean="0">
                <a:solidFill>
                  <a:srgbClr val="00B0F0"/>
                </a:solidFill>
              </a:rPr>
              <a:t>tí</a:t>
            </a:r>
            <a:r>
              <a:rPr lang="cs-CZ" b="1" dirty="0" smtClean="0"/>
              <a:t>	</a:t>
            </a:r>
            <a:r>
              <a:rPr lang="cs-CZ" dirty="0" smtClean="0"/>
              <a:t>	  ___den</a:t>
            </a:r>
          </a:p>
          <a:p>
            <a:pPr>
              <a:buNone/>
            </a:pPr>
            <a:r>
              <a:rPr lang="cs-CZ" dirty="0" smtClean="0"/>
              <a:t>____kdo		</a:t>
            </a:r>
            <a:r>
              <a:rPr lang="cs-CZ" b="1" dirty="0" smtClean="0">
                <a:solidFill>
                  <a:srgbClr val="92D050"/>
                </a:solidFill>
              </a:rPr>
              <a:t>ty,</a:t>
            </a:r>
            <a:r>
              <a:rPr lang="cs-CZ" b="1" dirty="0" err="1" smtClean="0">
                <a:solidFill>
                  <a:srgbClr val="92D050"/>
                </a:solidFill>
              </a:rPr>
              <a:t>tý</a:t>
            </a:r>
            <a:r>
              <a:rPr lang="cs-CZ" dirty="0" smtClean="0">
                <a:solidFill>
                  <a:srgbClr val="92D050"/>
                </a:solidFill>
              </a:rPr>
              <a:t>	</a:t>
            </a:r>
            <a:r>
              <a:rPr lang="cs-CZ" dirty="0" smtClean="0"/>
              <a:t>	  psa____</a:t>
            </a:r>
          </a:p>
          <a:p>
            <a:pPr>
              <a:buNone/>
            </a:pPr>
            <a:r>
              <a:rPr lang="cs-CZ" dirty="0" err="1" smtClean="0"/>
              <a:t>ša</a:t>
            </a:r>
            <a:r>
              <a:rPr lang="cs-CZ" dirty="0" smtClean="0"/>
              <a:t>______		</a:t>
            </a:r>
            <a:r>
              <a:rPr lang="cs-CZ" b="1" dirty="0" smtClean="0">
                <a:solidFill>
                  <a:srgbClr val="FFFF00"/>
                </a:solidFill>
              </a:rPr>
              <a:t>ni,ní	</a:t>
            </a:r>
            <a:r>
              <a:rPr lang="cs-CZ" dirty="0" smtClean="0"/>
              <a:t>	  </a:t>
            </a:r>
            <a:r>
              <a:rPr lang="cs-CZ" dirty="0" err="1" smtClean="0"/>
              <a:t>zele</a:t>
            </a:r>
            <a:r>
              <a:rPr lang="cs-CZ" dirty="0" smtClean="0"/>
              <a:t>____</a:t>
            </a:r>
          </a:p>
          <a:p>
            <a:pPr>
              <a:buNone/>
            </a:pPr>
            <a:r>
              <a:rPr lang="cs-CZ" dirty="0" err="1" smtClean="0"/>
              <a:t>varha</a:t>
            </a:r>
            <a:r>
              <a:rPr lang="cs-CZ" dirty="0" smtClean="0"/>
              <a:t>___		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ny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ný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/>
              <a:t>	  ___</a:t>
            </a:r>
            <a:r>
              <a:rPr lang="cs-CZ" dirty="0" err="1" smtClean="0"/>
              <a:t>dě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888</TotalTime>
  <Words>68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Arkýř</vt:lpstr>
      <vt:lpstr>Snímek 1</vt:lpstr>
      <vt:lpstr>anotace</vt:lpstr>
      <vt:lpstr>Slabiky di/dy, ti/ty, ni/ny - opakování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2013-03-15T16:27:40Z</dcterms:modified>
</cp:coreProperties>
</file>