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85" r:id="rId2"/>
    <p:sldId id="286" r:id="rId3"/>
    <p:sldId id="270" r:id="rId4"/>
    <p:sldId id="271" r:id="rId5"/>
    <p:sldId id="272" r:id="rId6"/>
    <p:sldId id="35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2" autoAdjust="0"/>
    <p:restoredTop sz="86458" autoAdjust="0"/>
  </p:normalViewPr>
  <p:slideViewPr>
    <p:cSldViewPr>
      <p:cViewPr varScale="1">
        <p:scale>
          <a:sx n="94" d="100"/>
          <a:sy n="94" d="100"/>
        </p:scale>
        <p:origin x="-49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VY_32_INOVACE_07_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Tvrdé slabiky </a:t>
            </a:r>
            <a:r>
              <a:rPr lang="cs-CZ" dirty="0" err="1" smtClean="0"/>
              <a:t>hy</a:t>
            </a:r>
            <a:r>
              <a:rPr lang="cs-CZ" dirty="0" smtClean="0"/>
              <a:t>/</a:t>
            </a:r>
            <a:r>
              <a:rPr lang="cs-CZ" dirty="0" err="1" smtClean="0"/>
              <a:t>hý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slovo, věta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hy</a:t>
            </a:r>
            <a:r>
              <a:rPr lang="cs-CZ" dirty="0" smtClean="0"/>
              <a:t>/</a:t>
            </a:r>
            <a:r>
              <a:rPr lang="cs-CZ" dirty="0" err="1" smtClean="0"/>
              <a:t>hý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Doplň slabiku </a:t>
            </a:r>
            <a:r>
              <a:rPr lang="cs-CZ" b="1" dirty="0" err="1" smtClean="0"/>
              <a:t>hy</a:t>
            </a:r>
            <a:r>
              <a:rPr lang="cs-CZ" b="1" dirty="0" smtClean="0"/>
              <a:t>/</a:t>
            </a:r>
            <a:r>
              <a:rPr lang="cs-CZ" b="1" dirty="0" err="1" smtClean="0"/>
              <a:t>hý</a:t>
            </a:r>
            <a:r>
              <a:rPr lang="cs-CZ" b="1" dirty="0" smtClean="0"/>
              <a:t>!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ml __			</a:t>
            </a:r>
            <a:r>
              <a:rPr lang="cs-CZ" dirty="0" err="1" smtClean="0"/>
              <a:t>úlo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err="1" smtClean="0"/>
              <a:t>bře</a:t>
            </a:r>
            <a:r>
              <a:rPr lang="cs-CZ" dirty="0" smtClean="0"/>
              <a:t> __			</a:t>
            </a:r>
            <a:r>
              <a:rPr lang="cs-CZ" dirty="0" err="1" smtClean="0"/>
              <a:t>du</a:t>
            </a:r>
            <a:r>
              <a:rPr lang="cs-CZ" dirty="0" smtClean="0"/>
              <a:t> __</a:t>
            </a:r>
          </a:p>
          <a:p>
            <a:pPr>
              <a:buNone/>
            </a:pPr>
            <a:r>
              <a:rPr lang="cs-CZ" dirty="0" smtClean="0"/>
              <a:t>no __			pru__</a:t>
            </a:r>
          </a:p>
          <a:p>
            <a:pPr>
              <a:buNone/>
            </a:pPr>
            <a:r>
              <a:rPr lang="cs-CZ" dirty="0" smtClean="0"/>
              <a:t>po __ by		        </a:t>
            </a:r>
            <a:r>
              <a:rPr lang="cs-CZ" dirty="0" err="1" smtClean="0"/>
              <a:t>plu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err="1" smtClean="0"/>
              <a:t>ro</a:t>
            </a:r>
            <a:r>
              <a:rPr lang="cs-CZ" dirty="0" smtClean="0"/>
              <a:t> __			o__</a:t>
            </a:r>
            <a:r>
              <a:rPr lang="cs-CZ" dirty="0" err="1" smtClean="0"/>
              <a:t>bá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122" name="PubHalfFrame"/>
          <p:cNvSpPr>
            <a:spLocks noEditPoints="1" noChangeArrowheads="1"/>
          </p:cNvSpPr>
          <p:nvPr/>
        </p:nvSpPr>
        <p:spPr bwMode="auto">
          <a:xfrm>
            <a:off x="7786710" y="5429264"/>
            <a:ext cx="1200152" cy="1128714"/>
          </a:xfrm>
          <a:custGeom>
            <a:avLst/>
            <a:gdLst>
              <a:gd name="G0" fmla="+- 0 0 0"/>
              <a:gd name="G1" fmla="+- 7200 0 0"/>
              <a:gd name="G2" fmla="+- 21600 0 7200"/>
              <a:gd name="G3" fmla="*/ 7200 1 2"/>
              <a:gd name="G4" fmla="+- 21600 0 G3"/>
              <a:gd name="G5" fmla="+- 7200 0 0"/>
              <a:gd name="G6" fmla="+- 21600 0 7200"/>
              <a:gd name="G7" fmla="*/ 7200 1 2"/>
              <a:gd name="G8" fmla="+- 21600 0 G7"/>
              <a:gd name="T0" fmla="*/ 10800 w 21600"/>
              <a:gd name="T1" fmla="*/ 0 h 21600"/>
              <a:gd name="T2" fmla="*/ 0 w 21600"/>
              <a:gd name="T3" fmla="*/ 10800 h 21600"/>
              <a:gd name="T4" fmla="*/ 3600 w 21600"/>
              <a:gd name="T5" fmla="*/ 18000 h 21600"/>
              <a:gd name="T6" fmla="*/ 18000 w 21600"/>
              <a:gd name="T7" fmla="*/ 36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0 w 21600"/>
              <a:gd name="T13" fmla="*/ 0 h 21600"/>
              <a:gd name="T14" fmla="*/ G2 w 21600"/>
              <a:gd name="T15" fmla="*/ G5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0" y="0"/>
                </a:moveTo>
                <a:lnTo>
                  <a:pt x="0" y="21600"/>
                </a:lnTo>
                <a:lnTo>
                  <a:pt x="7200" y="14400"/>
                </a:lnTo>
                <a:lnTo>
                  <a:pt x="7200" y="7200"/>
                </a:lnTo>
                <a:lnTo>
                  <a:pt x="14400" y="7200"/>
                </a:lnTo>
                <a:lnTo>
                  <a:pt x="21600" y="0"/>
                </a:lnTo>
                <a:close/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3" name="Picture 3" descr="C:\Users\notebook\AppData\Local\Microsoft\Windows\Temporary Internet Files\Content.IE5\ZIL1JHLN\MC90044040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3500438"/>
            <a:ext cx="1357322" cy="1357322"/>
          </a:xfrm>
          <a:prstGeom prst="rect">
            <a:avLst/>
          </a:prstGeom>
          <a:noFill/>
        </p:spPr>
      </p:pic>
      <p:pic>
        <p:nvPicPr>
          <p:cNvPr id="1027" name="Picture 3" descr="C:\Users\notebook\AppData\Local\Microsoft\Windows\Temporary Internet Files\Content.IE5\UF205GOG\MP90041169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5500702"/>
            <a:ext cx="1681021" cy="1121556"/>
          </a:xfrm>
          <a:prstGeom prst="rect">
            <a:avLst/>
          </a:prstGeom>
          <a:noFill/>
        </p:spPr>
      </p:pic>
      <p:pic>
        <p:nvPicPr>
          <p:cNvPr id="1028" name="Picture 4" descr="C:\Users\notebook\AppData\Local\Microsoft\Windows\Temporary Internet Files\Content.IE5\ERCX607U\MP90044861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1571612"/>
            <a:ext cx="2035983" cy="1357322"/>
          </a:xfrm>
          <a:prstGeom prst="rect">
            <a:avLst/>
          </a:prstGeom>
          <a:noFill/>
        </p:spPr>
      </p:pic>
      <p:pic>
        <p:nvPicPr>
          <p:cNvPr id="1029" name="Picture 5" descr="C:\Users\notebook\AppData\Local\Microsoft\Windows\Temporary Internet Files\Content.IE5\DO8ONACJ\MP90043089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85852" y="5500702"/>
            <a:ext cx="1558094" cy="1143008"/>
          </a:xfrm>
          <a:prstGeom prst="rect">
            <a:avLst/>
          </a:prstGeom>
          <a:noFill/>
        </p:spPr>
      </p:pic>
      <p:pic>
        <p:nvPicPr>
          <p:cNvPr id="1030" name="Picture 6" descr="C:\Users\notebook\AppData\Local\Microsoft\Windows\Temporary Internet Files\Content.IE5\ZIL1JHLN\MC90029718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72132" y="5572140"/>
            <a:ext cx="1769364" cy="96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hy</a:t>
            </a:r>
            <a:r>
              <a:rPr lang="cs-CZ" dirty="0" smtClean="0"/>
              <a:t>/</a:t>
            </a:r>
            <a:r>
              <a:rPr lang="cs-CZ" dirty="0" err="1" smtClean="0"/>
              <a:t>hý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28" y="1285860"/>
            <a:ext cx="7498080" cy="4891102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/>
              <a:t>Doplň do vět slova z nabídky a za každou </a:t>
            </a:r>
          </a:p>
          <a:p>
            <a:pPr>
              <a:buNone/>
            </a:pPr>
            <a:r>
              <a:rPr lang="cs-CZ" sz="2800" b="1" dirty="0" smtClean="0"/>
              <a:t>větou </a:t>
            </a:r>
            <a:r>
              <a:rPr lang="cs-CZ" sz="2800" b="1" dirty="0" smtClean="0"/>
              <a:t>napiš, </a:t>
            </a:r>
            <a:r>
              <a:rPr lang="cs-CZ" sz="2800" b="1" dirty="0" smtClean="0"/>
              <a:t>z kolika slov se skládá!</a:t>
            </a:r>
          </a:p>
          <a:p>
            <a:pPr>
              <a:buNone/>
            </a:pPr>
            <a:r>
              <a:rPr lang="cs-CZ" b="1" dirty="0" smtClean="0"/>
              <a:t>nabídka: </a:t>
            </a:r>
            <a:r>
              <a:rPr lang="cs-CZ" dirty="0" smtClean="0"/>
              <a:t>pstruhy, nohy, drahý, rohy, hymna	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Hynek chytá v potoce ______ .</a:t>
            </a:r>
          </a:p>
          <a:p>
            <a:pPr>
              <a:buNone/>
            </a:pPr>
            <a:r>
              <a:rPr lang="cs-CZ" dirty="0" smtClean="0"/>
              <a:t>Zlatý prsten je pěkně ______ .</a:t>
            </a:r>
          </a:p>
          <a:p>
            <a:pPr>
              <a:buNone/>
            </a:pPr>
            <a:r>
              <a:rPr lang="cs-CZ" dirty="0" smtClean="0"/>
              <a:t>Hana má dlouhé __________ .</a:t>
            </a:r>
          </a:p>
          <a:p>
            <a:pPr>
              <a:buNone/>
            </a:pPr>
            <a:r>
              <a:rPr lang="cs-CZ" dirty="0" smtClean="0"/>
              <a:t>Při slavnostech se hraje ______.</a:t>
            </a:r>
          </a:p>
          <a:p>
            <a:pPr>
              <a:buNone/>
            </a:pPr>
            <a:r>
              <a:rPr lang="cs-CZ" dirty="0" smtClean="0"/>
              <a:t>Kráva má ______.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001024" y="3286124"/>
            <a:ext cx="557210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001024" y="3857628"/>
            <a:ext cx="557210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001024" y="4429132"/>
            <a:ext cx="557210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001024" y="5000636"/>
            <a:ext cx="557210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001024" y="5572140"/>
            <a:ext cx="557210" cy="4286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hy</a:t>
            </a:r>
            <a:r>
              <a:rPr lang="cs-CZ" dirty="0" smtClean="0"/>
              <a:t>/</a:t>
            </a:r>
            <a:r>
              <a:rPr lang="cs-CZ" dirty="0" err="1" smtClean="0"/>
              <a:t>hý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Přiřaď správné slovo k obrázku!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6146" name="Picture 2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2000240"/>
            <a:ext cx="1143008" cy="962775"/>
          </a:xfrm>
          <a:prstGeom prst="rect">
            <a:avLst/>
          </a:prstGeom>
          <a:noFill/>
        </p:spPr>
      </p:pic>
      <p:pic>
        <p:nvPicPr>
          <p:cNvPr id="6147" name="Picture 3" descr="C:\Users\notebook\AppData\Local\Microsoft\Windows\Temporary Internet Files\Content.IE5\ERCX607U\MP9004054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3429000"/>
            <a:ext cx="1300171" cy="928694"/>
          </a:xfrm>
          <a:prstGeom prst="rect">
            <a:avLst/>
          </a:prstGeom>
          <a:noFill/>
        </p:spPr>
      </p:pic>
      <p:pic>
        <p:nvPicPr>
          <p:cNvPr id="6148" name="Picture 4" descr="C:\Users\notebook\AppData\Local\Microsoft\Windows\Temporary Internet Files\Content.IE5\ERCX607U\MP90040548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3357562"/>
            <a:ext cx="1300171" cy="928694"/>
          </a:xfrm>
          <a:prstGeom prst="rect">
            <a:avLst/>
          </a:prstGeom>
          <a:noFill/>
        </p:spPr>
      </p:pic>
      <p:sp>
        <p:nvSpPr>
          <p:cNvPr id="17" name="Obdélník 16"/>
          <p:cNvSpPr/>
          <p:nvPr/>
        </p:nvSpPr>
        <p:spPr>
          <a:xfrm>
            <a:off x="1500166" y="3071810"/>
            <a:ext cx="221457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500166" y="4429132"/>
            <a:ext cx="221457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500166" y="6357958"/>
            <a:ext cx="221457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286380" y="3143248"/>
            <a:ext cx="221457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286380" y="4500570"/>
            <a:ext cx="221457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357818" y="6429396"/>
            <a:ext cx="2214578" cy="2857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notebook\AppData\Local\Microsoft\Windows\Temporary Internet Files\Content.IE5\ERCX607U\MP9004054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14414" y="5214950"/>
            <a:ext cx="1357322" cy="969516"/>
          </a:xfrm>
          <a:prstGeom prst="rect">
            <a:avLst/>
          </a:prstGeom>
          <a:noFill/>
        </p:spPr>
      </p:pic>
      <p:pic>
        <p:nvPicPr>
          <p:cNvPr id="23" name="Picture 2" descr="C:\Users\notebook\AppData\Local\Microsoft\Windows\Temporary Internet Files\Content.IE5\ERCX607U\MP9004054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8860" y="5214950"/>
            <a:ext cx="1357322" cy="969516"/>
          </a:xfrm>
          <a:prstGeom prst="rect">
            <a:avLst/>
          </a:prstGeom>
          <a:noFill/>
        </p:spPr>
      </p:pic>
      <p:pic>
        <p:nvPicPr>
          <p:cNvPr id="2051" name="Picture 3" descr="C:\Users\notebook\AppData\Local\Microsoft\Windows\Temporary Internet Files\Content.IE5\DO8ONACJ\MP90033731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429256" y="5000636"/>
            <a:ext cx="947830" cy="1328734"/>
          </a:xfrm>
          <a:prstGeom prst="rect">
            <a:avLst/>
          </a:prstGeom>
          <a:noFill/>
        </p:spPr>
      </p:pic>
      <p:pic>
        <p:nvPicPr>
          <p:cNvPr id="24" name="Picture 3" descr="C:\Users\notebook\AppData\Local\Microsoft\Windows\Temporary Internet Files\Content.IE5\DO8ONACJ\MP900337313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6429388" y="5000636"/>
            <a:ext cx="928694" cy="1328734"/>
          </a:xfrm>
          <a:prstGeom prst="rect">
            <a:avLst/>
          </a:prstGeom>
          <a:noFill/>
        </p:spPr>
      </p:pic>
      <p:pic>
        <p:nvPicPr>
          <p:cNvPr id="2052" name="Picture 4" descr="C:\Users\notebook\AppData\Local\Microsoft\Windows\Temporary Internet Files\Content.IE5\UF205GOG\MP90040709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43570" y="2000240"/>
            <a:ext cx="1522008" cy="1014276"/>
          </a:xfrm>
          <a:prstGeom prst="rect">
            <a:avLst/>
          </a:prstGeom>
          <a:noFill/>
        </p:spPr>
      </p:pic>
      <p:pic>
        <p:nvPicPr>
          <p:cNvPr id="25" name="Picture 5" descr="C:\Users\notebook\AppData\Local\Microsoft\Windows\Temporary Internet Files\Content.IE5\ZIL1JHLN\MP90041205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29256" y="3500438"/>
            <a:ext cx="857256" cy="857256"/>
          </a:xfrm>
          <a:prstGeom prst="rect">
            <a:avLst/>
          </a:prstGeom>
          <a:noFill/>
        </p:spPr>
      </p:pic>
      <p:pic>
        <p:nvPicPr>
          <p:cNvPr id="26" name="Picture 5" descr="C:\Users\notebook\AppData\Local\Microsoft\Windows\Temporary Internet Files\Content.IE5\ZIL1JHLN\MP90041205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429388" y="3500438"/>
            <a:ext cx="857256" cy="857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000" dirty="0" smtClean="0"/>
          </a:p>
          <a:p>
            <a:r>
              <a:rPr lang="cs-CZ" sz="2400" dirty="0" smtClean="0"/>
              <a:t>http://office.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775</TotalTime>
  <Words>88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Anotace</vt:lpstr>
      <vt:lpstr>Slabiky hy/hý </vt:lpstr>
      <vt:lpstr>Slabiky hy/hý</vt:lpstr>
      <vt:lpstr>Slabiky hy/hý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Dum</cp:lastModifiedBy>
  <cp:revision>94</cp:revision>
  <dcterms:created xsi:type="dcterms:W3CDTF">2013-02-15T21:43:46Z</dcterms:created>
  <dcterms:modified xsi:type="dcterms:W3CDTF">2013-03-15T18:57:51Z</dcterms:modified>
</cp:coreProperties>
</file>