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92" r:id="rId2"/>
    <p:sldId id="293" r:id="rId3"/>
    <p:sldId id="294" r:id="rId4"/>
    <p:sldId id="295" r:id="rId5"/>
    <p:sldId id="291" r:id="rId6"/>
    <p:sldId id="35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458" autoAdjust="0"/>
  </p:normalViewPr>
  <p:slideViewPr>
    <p:cSldViewPr>
      <p:cViewPr varScale="1">
        <p:scale>
          <a:sx n="94" d="100"/>
          <a:sy n="94" d="100"/>
        </p:scale>
        <p:origin x="-49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VY_32_INOVACE_08_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 </a:t>
            </a:r>
            <a:r>
              <a:rPr lang="cs-CZ" dirty="0" err="1" smtClean="0"/>
              <a:t>chy</a:t>
            </a:r>
            <a:r>
              <a:rPr lang="cs-CZ" dirty="0" smtClean="0"/>
              <a:t>/</a:t>
            </a:r>
            <a:r>
              <a:rPr lang="cs-CZ" dirty="0" err="1" smtClean="0"/>
              <a:t>chý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chy</a:t>
            </a:r>
            <a:r>
              <a:rPr lang="cs-CZ" dirty="0" smtClean="0"/>
              <a:t>/</a:t>
            </a:r>
            <a:r>
              <a:rPr lang="cs-CZ" dirty="0" err="1" smtClean="0"/>
              <a:t>chý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slabiku </a:t>
            </a:r>
            <a:r>
              <a:rPr lang="cs-CZ" b="1" dirty="0" err="1" smtClean="0"/>
              <a:t>chy</a:t>
            </a:r>
            <a:r>
              <a:rPr lang="cs-CZ" b="1" dirty="0" smtClean="0"/>
              <a:t>/</a:t>
            </a:r>
            <a:r>
              <a:rPr lang="cs-CZ" b="1" dirty="0" err="1" smtClean="0"/>
              <a:t>chý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Če</a:t>
            </a:r>
            <a:r>
              <a:rPr lang="cs-CZ" dirty="0" smtClean="0"/>
              <a:t>__		</a:t>
            </a:r>
            <a:r>
              <a:rPr lang="cs-CZ" dirty="0" err="1" smtClean="0"/>
              <a:t>su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__ba			</a:t>
            </a:r>
            <a:r>
              <a:rPr lang="cs-CZ" dirty="0" err="1" smtClean="0"/>
              <a:t>pu</a:t>
            </a:r>
            <a:r>
              <a:rPr lang="cs-CZ" dirty="0" smtClean="0"/>
              <a:t>__řek</a:t>
            </a:r>
          </a:p>
          <a:p>
            <a:pPr>
              <a:buNone/>
            </a:pPr>
            <a:r>
              <a:rPr lang="cs-CZ" dirty="0" smtClean="0"/>
              <a:t>Já__m		</a:t>
            </a:r>
            <a:r>
              <a:rPr lang="cs-CZ" dirty="0" err="1" smtClean="0"/>
              <a:t>jednodu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vr</a:t>
            </a:r>
            <a:r>
              <a:rPr lang="cs-CZ" dirty="0" smtClean="0"/>
              <a:t>__			</a:t>
            </a:r>
            <a:r>
              <a:rPr lang="cs-CZ" dirty="0" err="1" smtClean="0"/>
              <a:t>hlu</a:t>
            </a:r>
            <a:r>
              <a:rPr lang="cs-CZ" dirty="0" smtClean="0"/>
              <a:t>___</a:t>
            </a:r>
          </a:p>
          <a:p>
            <a:pPr>
              <a:buNone/>
            </a:pPr>
            <a:r>
              <a:rPr lang="cs-CZ" dirty="0" smtClean="0"/>
              <a:t>__</a:t>
            </a:r>
            <a:r>
              <a:rPr lang="cs-CZ" dirty="0" err="1" smtClean="0"/>
              <a:t>tá</a:t>
            </a:r>
            <a:r>
              <a:rPr lang="cs-CZ" dirty="0" smtClean="0"/>
              <a:t>			ti__</a:t>
            </a:r>
          </a:p>
          <a:p>
            <a:pPr>
              <a:buNone/>
            </a:pPr>
            <a:r>
              <a:rPr lang="cs-CZ" dirty="0" err="1" smtClean="0"/>
              <a:t>ple</a:t>
            </a:r>
            <a:r>
              <a:rPr lang="cs-CZ" dirty="0" smtClean="0"/>
              <a:t>__		t__ně</a:t>
            </a:r>
            <a:endParaRPr lang="cs-CZ" dirty="0"/>
          </a:p>
        </p:txBody>
      </p:sp>
      <p:pic>
        <p:nvPicPr>
          <p:cNvPr id="3076" name="Picture 4" descr="C:\Users\notebook\AppData\Local\Microsoft\Windows\Temporary Internet Files\Content.IE5\ERCX607U\MC900347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1928802"/>
            <a:ext cx="1432865" cy="1821485"/>
          </a:xfrm>
          <a:prstGeom prst="rect">
            <a:avLst/>
          </a:prstGeom>
          <a:noFill/>
        </p:spPr>
      </p:pic>
      <p:pic>
        <p:nvPicPr>
          <p:cNvPr id="3077" name="Picture 5" descr="C:\Users\notebook\AppData\Local\Microsoft\Windows\Temporary Internet Files\Content.IE5\DO8ONACJ\MP9004487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4214818"/>
            <a:ext cx="1524010" cy="1143008"/>
          </a:xfrm>
          <a:prstGeom prst="rect">
            <a:avLst/>
          </a:prstGeom>
          <a:noFill/>
        </p:spPr>
      </p:pic>
      <p:pic>
        <p:nvPicPr>
          <p:cNvPr id="3078" name="Picture 6" descr="C:\Users\notebook\AppData\Local\Microsoft\Windows\Temporary Internet Files\Content.IE5\ZIL1JHLN\MC90034942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5500702"/>
            <a:ext cx="1800454" cy="11823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chy</a:t>
            </a:r>
            <a:r>
              <a:rPr lang="cs-CZ" dirty="0" smtClean="0"/>
              <a:t>/</a:t>
            </a:r>
            <a:r>
              <a:rPr lang="cs-CZ" dirty="0" err="1" smtClean="0"/>
              <a:t>chý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285860"/>
            <a:ext cx="7498080" cy="48911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Doplň do vět slova z nabídky a za každou </a:t>
            </a:r>
          </a:p>
          <a:p>
            <a:pPr>
              <a:buNone/>
            </a:pPr>
            <a:r>
              <a:rPr lang="cs-CZ" sz="2800" b="1" dirty="0" smtClean="0"/>
              <a:t>větou </a:t>
            </a:r>
            <a:r>
              <a:rPr lang="cs-CZ" sz="2800" b="1" dirty="0" smtClean="0"/>
              <a:t>napiš, </a:t>
            </a:r>
            <a:r>
              <a:rPr lang="cs-CZ" sz="2800" b="1" dirty="0" smtClean="0"/>
              <a:t>z kolika slov se skládá!</a:t>
            </a:r>
          </a:p>
          <a:p>
            <a:pPr>
              <a:buNone/>
            </a:pPr>
            <a:r>
              <a:rPr lang="cs-CZ" b="1" dirty="0" smtClean="0"/>
              <a:t>nabídka: </a:t>
            </a:r>
            <a:r>
              <a:rPr lang="cs-CZ" dirty="0" smtClean="0"/>
              <a:t>sochy, kuchyně, chyby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Sochaři vytvořili nádherné______ .</a:t>
            </a:r>
          </a:p>
          <a:p>
            <a:pPr>
              <a:buNone/>
            </a:pPr>
            <a:r>
              <a:rPr lang="cs-CZ" dirty="0" err="1" smtClean="0"/>
              <a:t>Péťa</a:t>
            </a:r>
            <a:r>
              <a:rPr lang="cs-CZ" dirty="0" smtClean="0"/>
              <a:t> neměl v prověrce žádné______ .</a:t>
            </a:r>
          </a:p>
          <a:p>
            <a:pPr>
              <a:buNone/>
            </a:pPr>
            <a:r>
              <a:rPr lang="cs-CZ" dirty="0" smtClean="0"/>
              <a:t>Místnost na vaření je__________ .</a:t>
            </a:r>
          </a:p>
        </p:txBody>
      </p:sp>
      <p:sp>
        <p:nvSpPr>
          <p:cNvPr id="4" name="Obdélník 3"/>
          <p:cNvSpPr/>
          <p:nvPr/>
        </p:nvSpPr>
        <p:spPr>
          <a:xfrm>
            <a:off x="8001024" y="3286124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001024" y="4000504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01024" y="4714884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chy</a:t>
            </a:r>
            <a:r>
              <a:rPr lang="cs-CZ" dirty="0" smtClean="0"/>
              <a:t>/</a:t>
            </a:r>
            <a:r>
              <a:rPr lang="cs-CZ" dirty="0" err="1" smtClean="0"/>
              <a:t>chý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Přiřaď správné slovo k obrázku!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50" name="Picture 6" descr="C:\Users\notebook\AppData\Local\Microsoft\Windows\Temporary Internet Files\Content.IE5\ZIL1JHLN\MP90042521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4857760"/>
            <a:ext cx="2179974" cy="1432311"/>
          </a:xfrm>
          <a:prstGeom prst="rect">
            <a:avLst/>
          </a:prstGeom>
          <a:noFill/>
        </p:spPr>
      </p:pic>
      <p:pic>
        <p:nvPicPr>
          <p:cNvPr id="6151" name="Picture 7" descr="C:\Users\notebook\AppData\Local\Microsoft\Windows\Temporary Internet Files\Content.IE5\UF205GOG\MP9003137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37769" y="2000240"/>
            <a:ext cx="1627702" cy="1071570"/>
          </a:xfrm>
          <a:prstGeom prst="rect">
            <a:avLst/>
          </a:prstGeom>
          <a:noFill/>
        </p:spPr>
      </p:pic>
      <p:pic>
        <p:nvPicPr>
          <p:cNvPr id="6152" name="Picture 8" descr="C:\Users\notebook\AppData\Local\Microsoft\Windows\Temporary Internet Files\Content.IE5\ERCX607U\MC9002302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3571876"/>
            <a:ext cx="1071570" cy="795116"/>
          </a:xfrm>
          <a:prstGeom prst="rect">
            <a:avLst/>
          </a:prstGeom>
          <a:noFill/>
        </p:spPr>
      </p:pic>
      <p:pic>
        <p:nvPicPr>
          <p:cNvPr id="6153" name="Picture 9" descr="C:\Users\notebook\AppData\Local\Microsoft\Windows\Temporary Internet Files\Content.IE5\ERCX607U\MC90023028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3571876"/>
            <a:ext cx="1143008" cy="848124"/>
          </a:xfrm>
          <a:prstGeom prst="rect">
            <a:avLst/>
          </a:prstGeom>
          <a:noFill/>
        </p:spPr>
      </p:pic>
      <p:pic>
        <p:nvPicPr>
          <p:cNvPr id="6156" name="Picture 12" descr="C:\Users\notebook\AppData\Local\Microsoft\Windows\Temporary Internet Files\Content.IE5\ERCX607U\MP9004037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6" y="4929198"/>
            <a:ext cx="966925" cy="1428760"/>
          </a:xfrm>
          <a:prstGeom prst="rect">
            <a:avLst/>
          </a:prstGeom>
          <a:noFill/>
        </p:spPr>
      </p:pic>
      <p:pic>
        <p:nvPicPr>
          <p:cNvPr id="15" name="Picture 12" descr="C:\Users\notebook\AppData\Local\Microsoft\Windows\Temporary Internet Files\Content.IE5\ERCX607U\MP90040378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4929198"/>
            <a:ext cx="951786" cy="1428760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500166" y="3071810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00166" y="4429132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500166" y="6357958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86380" y="3143248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86380" y="4500570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357818" y="6429396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notebook\AppData\Local\Microsoft\Windows\Temporary Internet Files\Content.IE5\ZIL1JHLN\MC90033214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28794" y="3428162"/>
            <a:ext cx="1357322" cy="929532"/>
          </a:xfrm>
          <a:prstGeom prst="rect">
            <a:avLst/>
          </a:prstGeom>
          <a:noFill/>
        </p:spPr>
      </p:pic>
      <p:pic>
        <p:nvPicPr>
          <p:cNvPr id="4099" name="Picture 3" descr="C:\Users\notebook\AppData\Local\Microsoft\Windows\Temporary Internet Files\Content.IE5\UF205GOG\MC9003914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57488" y="2214554"/>
            <a:ext cx="1285884" cy="682463"/>
          </a:xfrm>
          <a:prstGeom prst="rect">
            <a:avLst/>
          </a:prstGeom>
          <a:noFill/>
        </p:spPr>
      </p:pic>
      <p:pic>
        <p:nvPicPr>
          <p:cNvPr id="4100" name="Picture 4" descr="C:\Users\notebook\AppData\Local\Microsoft\Windows\Temporary Internet Files\Content.IE5\UF205GOG\MC9003914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43042" y="2214554"/>
            <a:ext cx="1211418" cy="642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100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Slabiky chy/chý</vt:lpstr>
      <vt:lpstr>Slabiky chy/chý</vt:lpstr>
      <vt:lpstr>Slabiky chy/chý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94</cp:revision>
  <dcterms:created xsi:type="dcterms:W3CDTF">2013-02-15T21:43:46Z</dcterms:created>
  <dcterms:modified xsi:type="dcterms:W3CDTF">2013-03-15T18:58:51Z</dcterms:modified>
</cp:coreProperties>
</file>