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96" r:id="rId2"/>
    <p:sldId id="297" r:id="rId3"/>
    <p:sldId id="298" r:id="rId4"/>
    <p:sldId id="299" r:id="rId5"/>
    <p:sldId id="300" r:id="rId6"/>
    <p:sldId id="35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VY_32_INOVACE_09_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ky</a:t>
            </a:r>
            <a:r>
              <a:rPr lang="cs-CZ" dirty="0" smtClean="0"/>
              <a:t>/</a:t>
            </a:r>
            <a:r>
              <a:rPr lang="cs-CZ" dirty="0" err="1" smtClean="0"/>
              <a:t>ký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nabídka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ky</a:t>
            </a:r>
            <a:r>
              <a:rPr lang="cs-CZ" dirty="0" smtClean="0"/>
              <a:t>/</a:t>
            </a:r>
            <a:r>
              <a:rPr lang="cs-CZ" dirty="0" err="1" smtClean="0"/>
              <a:t>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85860"/>
            <a:ext cx="7498080" cy="496254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dirty="0" err="1" smtClean="0"/>
              <a:t>ky</a:t>
            </a:r>
            <a:r>
              <a:rPr lang="cs-CZ" b="1" dirty="0" smtClean="0"/>
              <a:t>/</a:t>
            </a:r>
            <a:r>
              <a:rPr lang="cs-CZ" b="1" dirty="0" err="1" smtClean="0"/>
              <a:t>ký</a:t>
            </a:r>
            <a:r>
              <a:rPr lang="cs-CZ" b="1" dirty="0" smtClean="0"/>
              <a:t>!</a:t>
            </a:r>
            <a:br>
              <a:rPr lang="cs-CZ" b="1" dirty="0" smtClean="0"/>
            </a:br>
            <a:endParaRPr lang="cs-CZ" b="1" dirty="0" smtClean="0"/>
          </a:p>
          <a:p>
            <a:pPr>
              <a:buNone/>
            </a:pPr>
            <a:r>
              <a:rPr lang="cs-CZ" dirty="0" err="1" smtClean="0"/>
              <a:t>hrač</a:t>
            </a:r>
            <a:r>
              <a:rPr lang="cs-CZ" dirty="0" smtClean="0"/>
              <a:t>__		tuž__</a:t>
            </a:r>
          </a:p>
          <a:p>
            <a:pPr>
              <a:buNone/>
            </a:pPr>
            <a:r>
              <a:rPr lang="cs-CZ" dirty="0" smtClean="0"/>
              <a:t>kost__		slad__</a:t>
            </a:r>
          </a:p>
          <a:p>
            <a:pPr>
              <a:buNone/>
            </a:pPr>
            <a:r>
              <a:rPr lang="cs-CZ" dirty="0" smtClean="0"/>
              <a:t>zvon__		</a:t>
            </a:r>
            <a:r>
              <a:rPr lang="cs-CZ" dirty="0" err="1" smtClean="0"/>
              <a:t>evrops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panen__		</a:t>
            </a:r>
            <a:r>
              <a:rPr lang="cs-CZ" dirty="0" err="1" smtClean="0"/>
              <a:t>čes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pastel__		ten__</a:t>
            </a:r>
            <a:endParaRPr lang="cs-CZ" dirty="0"/>
          </a:p>
        </p:txBody>
      </p:sp>
      <p:pic>
        <p:nvPicPr>
          <p:cNvPr id="5122" name="Picture 2" descr="C:\Users\notebook\AppData\Local\Microsoft\Windows\Temporary Internet Files\Content.IE5\UF205GOG\MP900405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428736"/>
            <a:ext cx="1600189" cy="1142992"/>
          </a:xfrm>
          <a:prstGeom prst="rect">
            <a:avLst/>
          </a:prstGeom>
          <a:noFill/>
        </p:spPr>
      </p:pic>
      <p:pic>
        <p:nvPicPr>
          <p:cNvPr id="5124" name="Picture 4" descr="C:\Users\notebook\AppData\Local\Microsoft\Windows\Temporary Internet Files\Content.IE5\DO8ONACJ\MP9001779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857496"/>
            <a:ext cx="1328734" cy="885822"/>
          </a:xfrm>
          <a:prstGeom prst="rect">
            <a:avLst/>
          </a:prstGeom>
          <a:noFill/>
        </p:spPr>
      </p:pic>
      <p:pic>
        <p:nvPicPr>
          <p:cNvPr id="5125" name="Picture 5" descr="C:\Users\notebook\AppData\Local\Microsoft\Windows\Temporary Internet Files\Content.IE5\DO8ONACJ\MC9004358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4000504"/>
            <a:ext cx="1192053" cy="1173165"/>
          </a:xfrm>
          <a:prstGeom prst="rect">
            <a:avLst/>
          </a:prstGeom>
          <a:noFill/>
        </p:spPr>
      </p:pic>
      <p:pic>
        <p:nvPicPr>
          <p:cNvPr id="5127" name="Picture 7" descr="C:\Users\notebook\AppData\Local\Microsoft\Windows\Temporary Internet Files\Content.IE5\UF205GOG\MC9002816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5286388"/>
            <a:ext cx="1026701" cy="1174891"/>
          </a:xfrm>
          <a:prstGeom prst="rect">
            <a:avLst/>
          </a:prstGeom>
          <a:noFill/>
        </p:spPr>
      </p:pic>
      <p:pic>
        <p:nvPicPr>
          <p:cNvPr id="5128" name="Picture 8" descr="C:\Users\notebook\AppData\Local\Microsoft\Windows\Temporary Internet Files\Content.IE5\ERCX607U\MP90044235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86182" y="5357826"/>
            <a:ext cx="1893075" cy="1262050"/>
          </a:xfrm>
          <a:prstGeom prst="rect">
            <a:avLst/>
          </a:prstGeom>
          <a:noFill/>
        </p:spPr>
      </p:pic>
      <p:pic>
        <p:nvPicPr>
          <p:cNvPr id="5129" name="Picture 9" descr="C:\Users\notebook\AppData\Local\Microsoft\Windows\Temporary Internet Files\Content.IE5\DO8ONACJ\MP9001755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28794" y="5286388"/>
            <a:ext cx="911652" cy="13572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ky</a:t>
            </a:r>
            <a:r>
              <a:rPr lang="cs-CZ" dirty="0" smtClean="0"/>
              <a:t>/</a:t>
            </a:r>
            <a:r>
              <a:rPr lang="cs-CZ" dirty="0" err="1" smtClean="0"/>
              <a:t>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Napiš slova opačného významu!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ošklivý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široký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malý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43240" y="2714620"/>
            <a:ext cx="250033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4678" y="3857628"/>
            <a:ext cx="250033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14678" y="5000636"/>
            <a:ext cx="250033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ky</a:t>
            </a:r>
            <a:r>
              <a:rPr lang="cs-CZ" dirty="0" smtClean="0"/>
              <a:t>/</a:t>
            </a:r>
            <a:r>
              <a:rPr lang="cs-CZ" dirty="0" err="1" smtClean="0"/>
              <a:t>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slova z nabídky!</a:t>
            </a:r>
          </a:p>
          <a:p>
            <a:pPr>
              <a:buNone/>
            </a:pPr>
            <a:r>
              <a:rPr lang="cs-CZ" dirty="0" smtClean="0"/>
              <a:t>Nabídka: široký, hezký, sladký, horký, hluboký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Bonbón je ____.</a:t>
            </a:r>
          </a:p>
          <a:p>
            <a:pPr>
              <a:buNone/>
            </a:pPr>
            <a:r>
              <a:rPr lang="cs-CZ" dirty="0" smtClean="0"/>
              <a:t>Stůl je ____.</a:t>
            </a:r>
          </a:p>
          <a:p>
            <a:pPr>
              <a:buNone/>
            </a:pPr>
            <a:r>
              <a:rPr lang="cs-CZ" dirty="0" smtClean="0"/>
              <a:t>Koláč je ještě ____.</a:t>
            </a:r>
          </a:p>
          <a:p>
            <a:pPr>
              <a:buNone/>
            </a:pPr>
            <a:r>
              <a:rPr lang="cs-CZ" dirty="0" smtClean="0"/>
              <a:t>Výkres je ____.</a:t>
            </a:r>
          </a:p>
          <a:p>
            <a:pPr>
              <a:buNone/>
            </a:pPr>
            <a:r>
              <a:rPr lang="cs-CZ" dirty="0" smtClean="0"/>
              <a:t>Rybník je ____.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C:\Users\notebook\AppData\Local\Microsoft\Windows\Temporary Internet Files\Content.IE5\ERCX607U\MC9004046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714620"/>
            <a:ext cx="993775" cy="962025"/>
          </a:xfrm>
          <a:prstGeom prst="rect">
            <a:avLst/>
          </a:prstGeom>
          <a:noFill/>
        </p:spPr>
      </p:pic>
      <p:pic>
        <p:nvPicPr>
          <p:cNvPr id="6147" name="Picture 3" descr="C:\Users\notebook\AppData\Local\Microsoft\Windows\Temporary Internet Files\Content.IE5\DO8ONACJ\MP9003414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071810"/>
            <a:ext cx="1328066" cy="947354"/>
          </a:xfrm>
          <a:prstGeom prst="rect">
            <a:avLst/>
          </a:prstGeom>
          <a:noFill/>
        </p:spPr>
      </p:pic>
      <p:pic>
        <p:nvPicPr>
          <p:cNvPr id="6148" name="Picture 4" descr="C:\Users\notebook\AppData\Local\Microsoft\Windows\Temporary Internet Files\Content.IE5\UF205GOG\MC9002289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4214819"/>
            <a:ext cx="1407195" cy="785818"/>
          </a:xfrm>
          <a:prstGeom prst="rect">
            <a:avLst/>
          </a:prstGeom>
          <a:noFill/>
        </p:spPr>
      </p:pic>
      <p:pic>
        <p:nvPicPr>
          <p:cNvPr id="6149" name="Picture 5" descr="C:\Users\notebook\AppData\Local\Microsoft\Windows\Temporary Internet Files\Content.IE5\UF205GOG\MC9003354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4857760"/>
            <a:ext cx="1457894" cy="1173660"/>
          </a:xfrm>
          <a:prstGeom prst="rect">
            <a:avLst/>
          </a:prstGeom>
          <a:noFill/>
        </p:spPr>
      </p:pic>
      <p:pic>
        <p:nvPicPr>
          <p:cNvPr id="6150" name="Picture 6" descr="C:\Users\notebook\AppData\Local\Microsoft\Windows\Temporary Internet Files\Content.IE5\UF205GOG\MC9002902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5286388"/>
            <a:ext cx="1292680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90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ky/ký</vt:lpstr>
      <vt:lpstr>Slabiky ky/ký</vt:lpstr>
      <vt:lpstr>Slabiky ky/ký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2013-03-15T18:33:38Z</dcterms:modified>
</cp:coreProperties>
</file>