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301" r:id="rId2"/>
    <p:sldId id="302" r:id="rId3"/>
    <p:sldId id="303" r:id="rId4"/>
    <p:sldId id="304" r:id="rId5"/>
    <p:sldId id="305" r:id="rId6"/>
    <p:sldId id="35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046B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2" autoAdjust="0"/>
    <p:restoredTop sz="86458" autoAdjust="0"/>
  </p:normalViewPr>
  <p:slideViewPr>
    <p:cSldViewPr>
      <p:cViewPr varScale="1">
        <p:scale>
          <a:sx n="74" d="100"/>
          <a:sy n="74" d="100"/>
        </p:scale>
        <p:origin x="-129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18" y="380454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AACF144-6487-4572-8B56-8761C7FDB74C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6C30C65-AE84-4ECF-9323-C70406A5CC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2560" y="1071546"/>
            <a:ext cx="7406640" cy="3214710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Olga Marková</a:t>
            </a:r>
          </a:p>
          <a:p>
            <a:r>
              <a:rPr lang="cs-CZ" dirty="0" smtClean="0"/>
              <a:t>Název:		VY_32_INOVACE_10_</a:t>
            </a:r>
          </a:p>
          <a:p>
            <a:r>
              <a:rPr lang="cs-CZ" dirty="0" smtClean="0"/>
              <a:t>Téma:			Souhlásky tvrdé</a:t>
            </a:r>
          </a:p>
          <a:p>
            <a:r>
              <a:rPr lang="cs-CZ" dirty="0" smtClean="0"/>
              <a:t>Č. projektu:		OP VK 1.4	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928794" y="4429132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Tvrdé slabiky </a:t>
            </a:r>
            <a:r>
              <a:rPr lang="cs-CZ" dirty="0" err="1" smtClean="0"/>
              <a:t>ry</a:t>
            </a:r>
            <a:r>
              <a:rPr lang="cs-CZ" dirty="0" smtClean="0"/>
              <a:t>/</a:t>
            </a:r>
            <a:r>
              <a:rPr lang="cs-CZ" dirty="0" err="1" smtClean="0"/>
              <a:t>rý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slabika, slovo, opačný význam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ry</a:t>
            </a:r>
            <a:r>
              <a:rPr lang="cs-CZ" dirty="0" smtClean="0"/>
              <a:t>/</a:t>
            </a:r>
            <a:r>
              <a:rPr lang="cs-CZ" dirty="0" err="1" smtClean="0"/>
              <a:t>rý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290" y="1428736"/>
            <a:ext cx="7498080" cy="4800600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Doplň slabiku </a:t>
            </a:r>
            <a:r>
              <a:rPr lang="cs-CZ" b="1" dirty="0" err="1" smtClean="0"/>
              <a:t>ry</a:t>
            </a:r>
            <a:r>
              <a:rPr lang="cs-CZ" b="1" dirty="0" smtClean="0"/>
              <a:t>/</a:t>
            </a:r>
            <a:r>
              <a:rPr lang="cs-CZ" b="1" dirty="0" err="1" smtClean="0"/>
              <a:t>rý</a:t>
            </a:r>
            <a:r>
              <a:rPr lang="cs-CZ" b="1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da</a:t>
            </a:r>
            <a:r>
              <a:rPr lang="cs-CZ" dirty="0" smtClean="0"/>
              <a:t>__			</a:t>
            </a:r>
            <a:r>
              <a:rPr lang="cs-CZ" dirty="0" err="1" smtClean="0"/>
              <a:t>brambo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smtClean="0"/>
              <a:t>ho__		</a:t>
            </a:r>
            <a:r>
              <a:rPr lang="cs-CZ" dirty="0" err="1" smtClean="0"/>
              <a:t>bačko</a:t>
            </a:r>
            <a:r>
              <a:rPr lang="cs-CZ" dirty="0" smtClean="0"/>
              <a:t>__</a:t>
            </a:r>
          </a:p>
          <a:p>
            <a:pPr>
              <a:buNone/>
            </a:pPr>
            <a:r>
              <a:rPr lang="cs-CZ" dirty="0" err="1" smtClean="0"/>
              <a:t>čá</a:t>
            </a:r>
            <a:r>
              <a:rPr lang="cs-CZ" dirty="0" smtClean="0"/>
              <a:t>__			chyt__</a:t>
            </a:r>
          </a:p>
          <a:p>
            <a:pPr>
              <a:buNone/>
            </a:pPr>
            <a:r>
              <a:rPr lang="cs-CZ" dirty="0" err="1" smtClean="0"/>
              <a:t>dvo</a:t>
            </a:r>
            <a:r>
              <a:rPr lang="cs-CZ" dirty="0" smtClean="0"/>
              <a:t>__		__že</a:t>
            </a:r>
          </a:p>
          <a:p>
            <a:pPr>
              <a:buNone/>
            </a:pPr>
            <a:r>
              <a:rPr lang="cs-CZ" dirty="0" err="1" smtClean="0"/>
              <a:t>komo</a:t>
            </a:r>
            <a:r>
              <a:rPr lang="cs-CZ" dirty="0" smtClean="0"/>
              <a:t>__		</a:t>
            </a:r>
            <a:r>
              <a:rPr lang="cs-CZ" dirty="0" err="1" smtClean="0"/>
              <a:t>úte</a:t>
            </a:r>
            <a:r>
              <a:rPr lang="cs-CZ" dirty="0" smtClean="0"/>
              <a:t>__</a:t>
            </a:r>
          </a:p>
        </p:txBody>
      </p:sp>
      <p:pic>
        <p:nvPicPr>
          <p:cNvPr id="1026" name="Picture 2" descr="C:\Users\notebook\AppData\Local\Microsoft\Windows\Temporary Internet Files\Content.IE5\DO8ONACJ\MP9004224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1500174"/>
            <a:ext cx="1358647" cy="1357322"/>
          </a:xfrm>
          <a:prstGeom prst="rect">
            <a:avLst/>
          </a:prstGeom>
          <a:noFill/>
        </p:spPr>
      </p:pic>
      <p:pic>
        <p:nvPicPr>
          <p:cNvPr id="1027" name="Picture 3" descr="C:\Users\notebook\AppData\Local\Microsoft\Windows\Temporary Internet Files\Content.IE5\ZIL1JHLN\MP90017794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388" y="3357562"/>
            <a:ext cx="1614486" cy="1076324"/>
          </a:xfrm>
          <a:prstGeom prst="rect">
            <a:avLst/>
          </a:prstGeom>
          <a:noFill/>
        </p:spPr>
      </p:pic>
      <p:pic>
        <p:nvPicPr>
          <p:cNvPr id="1028" name="Picture 4" descr="C:\Users\notebook\AppData\Local\Microsoft\Windows\Temporary Internet Files\Content.IE5\ZIL1JHLN\MP9004310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388" y="4714884"/>
            <a:ext cx="2208081" cy="14680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ry</a:t>
            </a:r>
            <a:r>
              <a:rPr lang="cs-CZ" dirty="0" smtClean="0"/>
              <a:t>/</a:t>
            </a:r>
            <a:r>
              <a:rPr lang="cs-CZ" dirty="0" err="1" smtClean="0"/>
              <a:t>rý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Napiš slova opačného významu!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hloupý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pomalu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mladý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28992" y="2714620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28992" y="385762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28992" y="4929198"/>
            <a:ext cx="2143140" cy="3571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Slabiky </a:t>
            </a:r>
            <a:r>
              <a:rPr lang="cs-CZ" dirty="0" err="1" smtClean="0"/>
              <a:t>ry</a:t>
            </a:r>
            <a:r>
              <a:rPr lang="cs-CZ" dirty="0" smtClean="0"/>
              <a:t>/</a:t>
            </a:r>
            <a:r>
              <a:rPr lang="cs-CZ" dirty="0" err="1" smtClean="0"/>
              <a:t>rý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Doplň slova z nabídky!</a:t>
            </a:r>
          </a:p>
          <a:p>
            <a:pPr>
              <a:buNone/>
            </a:pPr>
            <a:r>
              <a:rPr lang="cs-CZ" dirty="0" smtClean="0"/>
              <a:t>Nabídka: starý, rýmu, úterý, modrý, mokrý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Ručník je ____.</a:t>
            </a:r>
          </a:p>
          <a:p>
            <a:pPr>
              <a:buNone/>
            </a:pPr>
            <a:r>
              <a:rPr lang="cs-CZ" dirty="0" smtClean="0"/>
              <a:t>Sportovní dres je _____.</a:t>
            </a:r>
          </a:p>
          <a:p>
            <a:pPr>
              <a:buNone/>
            </a:pPr>
            <a:r>
              <a:rPr lang="cs-CZ" dirty="0" smtClean="0"/>
              <a:t>Dědeček je ____.</a:t>
            </a:r>
          </a:p>
          <a:p>
            <a:pPr>
              <a:buNone/>
            </a:pPr>
            <a:r>
              <a:rPr lang="cs-CZ" dirty="0" smtClean="0"/>
              <a:t>Ivan má _____.</a:t>
            </a:r>
          </a:p>
          <a:p>
            <a:pPr>
              <a:buNone/>
            </a:pPr>
            <a:r>
              <a:rPr lang="cs-CZ" dirty="0" smtClean="0"/>
              <a:t>Dnes je _____.</a:t>
            </a:r>
            <a:endParaRPr lang="cs-CZ" dirty="0"/>
          </a:p>
        </p:txBody>
      </p:sp>
      <p:pic>
        <p:nvPicPr>
          <p:cNvPr id="1026" name="Picture 2" descr="C:\Users\notebook\AppData\Local\Microsoft\Windows\Temporary Internet Files\Content.IE5\UF205GOG\MC9001571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43834" y="5072074"/>
            <a:ext cx="1199348" cy="1527502"/>
          </a:xfrm>
          <a:prstGeom prst="rect">
            <a:avLst/>
          </a:prstGeom>
          <a:noFill/>
        </p:spPr>
      </p:pic>
      <p:pic>
        <p:nvPicPr>
          <p:cNvPr id="1027" name="Picture 3" descr="C:\Users\notebook\AppData\Local\Microsoft\Windows\Temporary Internet Files\Content.IE5\ERCX607U\MP9003373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00760" y="3571876"/>
            <a:ext cx="1161668" cy="1628506"/>
          </a:xfrm>
          <a:prstGeom prst="rect">
            <a:avLst/>
          </a:prstGeom>
          <a:noFill/>
        </p:spPr>
      </p:pic>
      <p:pic>
        <p:nvPicPr>
          <p:cNvPr id="4098" name="Picture 2" descr="C:\Users\notebook\AppData\Local\Microsoft\Windows\Temporary Internet Files\Content.IE5\ZIL1JHLN\MC9003531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0958" y="2786058"/>
            <a:ext cx="1255181" cy="103643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sz="2000" dirty="0" smtClean="0"/>
          </a:p>
          <a:p>
            <a:r>
              <a:rPr lang="cs-CZ" sz="2400" dirty="0" smtClean="0"/>
              <a:t>http://office.</a:t>
            </a:r>
            <a:r>
              <a:rPr lang="cs-CZ" sz="2400" dirty="0" err="1" smtClean="0"/>
              <a:t>microsoft.com</a:t>
            </a:r>
            <a:endParaRPr lang="cs-CZ" sz="24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775</TotalTime>
  <Words>94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Anotace</vt:lpstr>
      <vt:lpstr>Slabiky ry/rý</vt:lpstr>
      <vt:lpstr>Slabiky ry/rý</vt:lpstr>
      <vt:lpstr>Slabiky ry/rý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93</cp:revision>
  <dcterms:created xsi:type="dcterms:W3CDTF">2013-02-15T21:43:46Z</dcterms:created>
  <dcterms:modified xsi:type="dcterms:W3CDTF">2013-03-15T18:34:32Z</dcterms:modified>
</cp:coreProperties>
</file>