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06" r:id="rId2"/>
    <p:sldId id="307" r:id="rId3"/>
    <p:sldId id="308" r:id="rId4"/>
    <p:sldId id="309" r:id="rId5"/>
    <p:sldId id="310" r:id="rId6"/>
    <p:sldId id="3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VY_32_INOVACE_11_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</a:t>
            </a:r>
            <a:r>
              <a:rPr lang="cs-CZ" dirty="0" err="1" smtClean="0"/>
              <a:t>dy</a:t>
            </a:r>
            <a:r>
              <a:rPr lang="cs-CZ" dirty="0" smtClean="0"/>
              <a:t>/</a:t>
            </a:r>
            <a:r>
              <a:rPr lang="cs-CZ" dirty="0" err="1" smtClean="0"/>
              <a:t>dý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slovo, věta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/</a:t>
            </a:r>
            <a:r>
              <a:rPr lang="cs-CZ" dirty="0" err="1" smtClean="0"/>
              <a:t>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447800"/>
            <a:ext cx="8215338" cy="4800600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Vyznač slabiku </a:t>
            </a:r>
            <a:r>
              <a:rPr lang="cs-CZ" sz="2800" b="1" dirty="0" err="1" smtClean="0"/>
              <a:t>dy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dý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červeně</a:t>
            </a:r>
            <a:r>
              <a:rPr lang="cs-CZ" sz="2800" b="1" dirty="0" smtClean="0"/>
              <a:t> a </a:t>
            </a:r>
            <a:r>
              <a:rPr lang="cs-CZ" sz="2800" b="1" dirty="0" err="1" smtClean="0"/>
              <a:t>di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dí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zeleně</a:t>
            </a:r>
            <a:r>
              <a:rPr lang="cs-CZ" sz="2800" b="1" dirty="0" smtClean="0"/>
              <a:t>!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dirty="0" smtClean="0"/>
              <a:t>Chodíme rádi k řece a vozíme se na lodičkách.</a:t>
            </a:r>
          </a:p>
          <a:p>
            <a:pPr>
              <a:buNone/>
            </a:pPr>
            <a:r>
              <a:rPr lang="cs-CZ" sz="2800" dirty="0" smtClean="0"/>
              <a:t>Díváme se do vody na ryby.</a:t>
            </a:r>
          </a:p>
          <a:p>
            <a:pPr>
              <a:buNone/>
            </a:pPr>
            <a:r>
              <a:rPr lang="cs-CZ" sz="2800" dirty="0" smtClean="0"/>
              <a:t>Vidíme, jak polykají vodičku.</a:t>
            </a:r>
          </a:p>
          <a:p>
            <a:pPr>
              <a:buNone/>
            </a:pPr>
            <a:r>
              <a:rPr lang="cs-CZ" sz="2800" dirty="0" smtClean="0"/>
              <a:t>Najednou po řece plují dva sudy. Divíme se.</a:t>
            </a:r>
          </a:p>
          <a:p>
            <a:pPr>
              <a:buNone/>
            </a:pPr>
            <a:r>
              <a:rPr lang="cs-CZ" sz="2800" dirty="0" smtClean="0"/>
              <a:t>Přestali jsme dýchat.</a:t>
            </a:r>
          </a:p>
          <a:p>
            <a:pPr>
              <a:buNone/>
            </a:pPr>
            <a:r>
              <a:rPr lang="cs-CZ" sz="2800" dirty="0" smtClean="0"/>
              <a:t>Občas s kamarády chodíme do lesa.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3076" name="Picture 4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4714884"/>
            <a:ext cx="1538935" cy="1826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/</a:t>
            </a:r>
            <a:r>
              <a:rPr lang="cs-CZ" dirty="0" err="1" smtClean="0"/>
              <a:t>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447800"/>
            <a:ext cx="7647836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   Rozděl </a:t>
            </a:r>
            <a:r>
              <a:rPr lang="cs-CZ" sz="2800" b="1" dirty="0" smtClean="0"/>
              <a:t>slova svislými čarami a slova </a:t>
            </a:r>
            <a:r>
              <a:rPr lang="cs-CZ" sz="2800" b="1" dirty="0" smtClean="0"/>
              <a:t>                 s</a:t>
            </a:r>
            <a:r>
              <a:rPr lang="cs-CZ" sz="2800" b="1" dirty="0" smtClean="0"/>
              <a:t> </a:t>
            </a:r>
            <a:r>
              <a:rPr lang="cs-CZ" sz="2800" b="1" dirty="0" smtClean="0"/>
              <a:t>tvrdou </a:t>
            </a:r>
            <a:r>
              <a:rPr lang="cs-CZ" sz="2800" b="1" dirty="0" smtClean="0"/>
              <a:t>slabikou </a:t>
            </a:r>
            <a:r>
              <a:rPr lang="cs-CZ" sz="2800" b="1" dirty="0" err="1" smtClean="0"/>
              <a:t>dy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dý</a:t>
            </a:r>
            <a:r>
              <a:rPr lang="cs-CZ" sz="2800" b="1" dirty="0" smtClean="0"/>
              <a:t> vybarvi </a:t>
            </a:r>
            <a:r>
              <a:rPr lang="cs-CZ" sz="2800" b="1" dirty="0" smtClean="0">
                <a:solidFill>
                  <a:srgbClr val="FF0000"/>
                </a:solidFill>
              </a:rPr>
              <a:t>červeně</a:t>
            </a:r>
            <a:r>
              <a:rPr lang="cs-CZ" sz="2800" b="1" dirty="0" smtClean="0"/>
              <a:t>!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dirty="0" smtClean="0"/>
              <a:t>POKLADYTVAROHYBOUDYSTŘECHYSADY</a:t>
            </a:r>
          </a:p>
          <a:p>
            <a:pPr>
              <a:buNone/>
            </a:pPr>
            <a:r>
              <a:rPr lang="cs-CZ" sz="2800" dirty="0" smtClean="0"/>
              <a:t>HROUDYOBCHODYDUHYJAHODYRYBYKLADY</a:t>
            </a:r>
          </a:p>
          <a:p>
            <a:pPr>
              <a:buNone/>
            </a:pPr>
            <a:r>
              <a:rPr lang="cs-CZ" sz="2800" dirty="0" smtClean="0"/>
              <a:t>ŽALUDYJAVORYSOCHYHVĚZDYBOTYVRÁNY</a:t>
            </a:r>
          </a:p>
        </p:txBody>
      </p:sp>
      <p:pic>
        <p:nvPicPr>
          <p:cNvPr id="4098" name="Picture 2" descr="C:\Users\notebook\AppData\Local\Microsoft\Windows\Temporary Internet Files\Content.IE5\ZIL1JHLN\MC90044171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4643446"/>
            <a:ext cx="1443038" cy="1443038"/>
          </a:xfrm>
          <a:prstGeom prst="rect">
            <a:avLst/>
          </a:prstGeom>
          <a:noFill/>
        </p:spPr>
      </p:pic>
      <p:pic>
        <p:nvPicPr>
          <p:cNvPr id="4100" name="Picture 4" descr="C:\Users\notebook\AppData\Local\Microsoft\Windows\Temporary Internet Files\Content.IE5\UF205GOG\MC90028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5143512"/>
            <a:ext cx="1125517" cy="1536404"/>
          </a:xfrm>
          <a:prstGeom prst="rect">
            <a:avLst/>
          </a:prstGeom>
          <a:noFill/>
        </p:spPr>
      </p:pic>
      <p:pic>
        <p:nvPicPr>
          <p:cNvPr id="4102" name="Picture 6" descr="C:\Users\notebook\AppData\Local\Microsoft\Windows\Temporary Internet Files\Content.IE5\ZIL1JHLN\MC90044136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4643446"/>
            <a:ext cx="1357322" cy="1357322"/>
          </a:xfrm>
          <a:prstGeom prst="rect">
            <a:avLst/>
          </a:prstGeom>
          <a:noFill/>
        </p:spPr>
      </p:pic>
      <p:pic>
        <p:nvPicPr>
          <p:cNvPr id="4105" name="Picture 9" descr="C:\Users\notebook\AppData\Local\Microsoft\Windows\Temporary Internet Files\Content.IE5\DO8ONACJ\MC9004368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30" y="5072074"/>
            <a:ext cx="1500198" cy="15001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dy</a:t>
            </a:r>
            <a:r>
              <a:rPr lang="cs-CZ" dirty="0" smtClean="0"/>
              <a:t>/</a:t>
            </a:r>
            <a:r>
              <a:rPr lang="cs-CZ" dirty="0" err="1" smtClean="0"/>
              <a:t>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cs-CZ" sz="2800" b="1" dirty="0" smtClean="0"/>
              <a:t>Sestav věty, vybarvi a napiš!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Pejsek</a:t>
            </a:r>
            <a:r>
              <a:rPr lang="cs-CZ" dirty="0" smtClean="0"/>
              <a:t>	sbírá		schod_</a:t>
            </a:r>
          </a:p>
          <a:p>
            <a:pPr>
              <a:buNone/>
            </a:pPr>
            <a:r>
              <a:rPr lang="cs-CZ" dirty="0" smtClean="0"/>
              <a:t>Cilka	otesává	hrad_</a:t>
            </a:r>
          </a:p>
          <a:p>
            <a:pPr>
              <a:buNone/>
            </a:pPr>
            <a:r>
              <a:rPr lang="cs-CZ" dirty="0" smtClean="0"/>
              <a:t>Tesař	</a:t>
            </a:r>
            <a:r>
              <a:rPr lang="cs-CZ" dirty="0" smtClean="0">
                <a:solidFill>
                  <a:srgbClr val="FF0000"/>
                </a:solidFill>
              </a:rPr>
              <a:t>skočil</a:t>
            </a:r>
            <a:r>
              <a:rPr lang="cs-CZ" dirty="0" smtClean="0"/>
              <a:t>	jahod_</a:t>
            </a:r>
          </a:p>
          <a:p>
            <a:pPr>
              <a:buNone/>
            </a:pPr>
            <a:r>
              <a:rPr lang="cs-CZ" dirty="0" smtClean="0"/>
              <a:t>Teta		chrání	klád_</a:t>
            </a:r>
          </a:p>
          <a:p>
            <a:pPr>
              <a:buNone/>
            </a:pPr>
            <a:r>
              <a:rPr lang="cs-CZ" dirty="0" smtClean="0"/>
              <a:t>Rytíři	myje		</a:t>
            </a:r>
            <a:r>
              <a:rPr lang="cs-CZ" dirty="0" smtClean="0">
                <a:solidFill>
                  <a:srgbClr val="FF0000"/>
                </a:solidFill>
              </a:rPr>
              <a:t>do vod</a:t>
            </a:r>
            <a:r>
              <a:rPr lang="cs-CZ" dirty="0" smtClean="0"/>
              <a:t>y</a:t>
            </a:r>
            <a:endParaRPr lang="cs-CZ" dirty="0"/>
          </a:p>
        </p:txBody>
      </p:sp>
      <p:pic>
        <p:nvPicPr>
          <p:cNvPr id="5126" name="Picture 6" descr="C:\Users\notebook\AppData\Local\Microsoft\Windows\Temporary Internet Files\Content.IE5\UF205GOG\MP9001788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857496"/>
            <a:ext cx="1355266" cy="2043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124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dy/dý</vt:lpstr>
      <vt:lpstr>Slabiky dy/dý</vt:lpstr>
      <vt:lpstr>Slabiky dy/dý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95</cp:revision>
  <dcterms:created xsi:type="dcterms:W3CDTF">2013-02-15T21:43:46Z</dcterms:created>
  <dcterms:modified xsi:type="dcterms:W3CDTF">2013-03-15T19:03:44Z</dcterms:modified>
</cp:coreProperties>
</file>