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11" r:id="rId2"/>
    <p:sldId id="312" r:id="rId3"/>
    <p:sldId id="313" r:id="rId4"/>
    <p:sldId id="314" r:id="rId5"/>
    <p:sldId id="315" r:id="rId6"/>
    <p:sldId id="3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2" autoAdjust="0"/>
    <p:restoredTop sz="86458" autoAdjust="0"/>
  </p:normalViewPr>
  <p:slideViewPr>
    <p:cSldViewPr>
      <p:cViewPr varScale="1">
        <p:scale>
          <a:sx n="94" d="100"/>
          <a:sy n="94" d="100"/>
        </p:scale>
        <p:origin x="-49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VY_32_INOVACE_12_</a:t>
            </a:r>
          </a:p>
          <a:p>
            <a:r>
              <a:rPr lang="cs-CZ" dirty="0" smtClean="0"/>
              <a:t>Téma:			Souhlásky tvrdé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Tvrdé slabiky ty/</a:t>
            </a:r>
            <a:r>
              <a:rPr lang="cs-CZ" dirty="0" err="1" smtClean="0"/>
              <a:t>tý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hádanka, slabika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Hádanka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Jakou slabiku se budeme učit dnes?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bo</a:t>
            </a:r>
            <a:r>
              <a:rPr lang="cs-CZ" dirty="0" smtClean="0"/>
              <a:t>__		</a:t>
            </a:r>
            <a:r>
              <a:rPr lang="cs-CZ" dirty="0" err="1" smtClean="0"/>
              <a:t>žlu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err="1" smtClean="0"/>
              <a:t>buch</a:t>
            </a:r>
            <a:r>
              <a:rPr lang="cs-CZ" dirty="0" smtClean="0"/>
              <a:t>__		</a:t>
            </a:r>
            <a:r>
              <a:rPr lang="cs-CZ" dirty="0" err="1" smtClean="0"/>
              <a:t>tlus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err="1" smtClean="0"/>
              <a:t>seši</a:t>
            </a:r>
            <a:r>
              <a:rPr lang="cs-CZ" dirty="0" smtClean="0"/>
              <a:t>__		kula__</a:t>
            </a:r>
          </a:p>
          <a:p>
            <a:pPr>
              <a:buNone/>
            </a:pPr>
            <a:r>
              <a:rPr lang="cs-CZ" dirty="0" err="1" smtClean="0"/>
              <a:t>kvě</a:t>
            </a:r>
            <a:r>
              <a:rPr lang="cs-CZ" dirty="0" smtClean="0"/>
              <a:t>__		zla__</a:t>
            </a:r>
          </a:p>
          <a:p>
            <a:pPr>
              <a:buNone/>
            </a:pPr>
            <a:r>
              <a:rPr lang="cs-CZ" dirty="0" err="1" smtClean="0"/>
              <a:t>kalho</a:t>
            </a:r>
            <a:r>
              <a:rPr lang="cs-CZ" dirty="0" smtClean="0"/>
              <a:t>__		</a:t>
            </a:r>
            <a:r>
              <a:rPr lang="cs-CZ" dirty="0" err="1" smtClean="0"/>
              <a:t>pá</a:t>
            </a:r>
            <a:r>
              <a:rPr lang="cs-CZ" dirty="0" smtClean="0"/>
              <a:t>__</a:t>
            </a:r>
            <a:endParaRPr lang="cs-CZ" dirty="0"/>
          </a:p>
        </p:txBody>
      </p:sp>
      <p:pic>
        <p:nvPicPr>
          <p:cNvPr id="6146" name="Picture 2" descr="C:\Users\notebook\AppData\Local\Microsoft\Windows\Temporary Internet Files\Content.IE5\ZIL1JHLN\MP9003852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2285992"/>
            <a:ext cx="1300172" cy="928694"/>
          </a:xfrm>
          <a:prstGeom prst="rect">
            <a:avLst/>
          </a:prstGeom>
          <a:noFill/>
        </p:spPr>
      </p:pic>
      <p:pic>
        <p:nvPicPr>
          <p:cNvPr id="6148" name="Picture 4" descr="C:\Users\notebook\AppData\Local\Microsoft\Windows\Temporary Internet Files\Content.IE5\DO8ONACJ\MC9001993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00958" y="3500438"/>
            <a:ext cx="1285884" cy="840094"/>
          </a:xfrm>
          <a:prstGeom prst="rect">
            <a:avLst/>
          </a:prstGeom>
          <a:noFill/>
        </p:spPr>
      </p:pic>
      <p:pic>
        <p:nvPicPr>
          <p:cNvPr id="6149" name="Picture 5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4" y="4643446"/>
            <a:ext cx="1063701" cy="1005613"/>
          </a:xfrm>
          <a:prstGeom prst="rect">
            <a:avLst/>
          </a:prstGeom>
          <a:noFill/>
        </p:spPr>
      </p:pic>
      <p:pic>
        <p:nvPicPr>
          <p:cNvPr id="6151" name="Picture 7" descr="C:\Users\notebook\AppData\Local\Microsoft\Windows\Temporary Internet Files\Content.IE5\ZIL1JHLN\MC9002329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72396" y="5143512"/>
            <a:ext cx="1286436" cy="12912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ty/</a:t>
            </a:r>
            <a:r>
              <a:rPr lang="cs-CZ" dirty="0" err="1" smtClean="0"/>
              <a:t>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Vybarvi slova se slabikou ty </a:t>
            </a:r>
            <a:r>
              <a:rPr lang="cs-CZ" sz="2800" b="1" dirty="0" smtClean="0">
                <a:solidFill>
                  <a:srgbClr val="FF0000"/>
                </a:solidFill>
              </a:rPr>
              <a:t>červeně</a:t>
            </a:r>
          </a:p>
          <a:p>
            <a:pPr>
              <a:buNone/>
            </a:pPr>
            <a:r>
              <a:rPr lang="cs-CZ" sz="2800" b="1" dirty="0" smtClean="0"/>
              <a:t>a ti </a:t>
            </a:r>
            <a:r>
              <a:rPr lang="cs-CZ" sz="2800" b="1" dirty="0" smtClean="0">
                <a:solidFill>
                  <a:srgbClr val="92D050"/>
                </a:solidFill>
              </a:rPr>
              <a:t>zeleně</a:t>
            </a:r>
          </a:p>
          <a:p>
            <a:pPr>
              <a:buNone/>
            </a:pPr>
            <a:endParaRPr lang="cs-CZ" sz="2800" b="1" dirty="0" smtClean="0">
              <a:solidFill>
                <a:srgbClr val="92D050"/>
              </a:solidFill>
            </a:endParaRPr>
          </a:p>
          <a:p>
            <a:pPr>
              <a:buNone/>
            </a:pPr>
            <a:r>
              <a:rPr lang="cs-CZ" sz="2800" dirty="0" smtClean="0"/>
              <a:t>Otylka, štípe, Martin, potí, boty, tikají, fotí, noty,</a:t>
            </a:r>
          </a:p>
          <a:p>
            <a:pPr>
              <a:buNone/>
            </a:pPr>
            <a:r>
              <a:rPr lang="cs-CZ" sz="2800" dirty="0" smtClean="0"/>
              <a:t>notýsek, potisk, tisíc, rytíř, </a:t>
            </a:r>
            <a:r>
              <a:rPr lang="cs-CZ" sz="2800" dirty="0" err="1" smtClean="0"/>
              <a:t>Otík</a:t>
            </a:r>
            <a:r>
              <a:rPr lang="cs-CZ" sz="2800" dirty="0" smtClean="0"/>
              <a:t>, tykadlo, týden,</a:t>
            </a:r>
          </a:p>
          <a:p>
            <a:pPr>
              <a:buNone/>
            </a:pPr>
            <a:r>
              <a:rPr lang="cs-CZ" sz="2800" dirty="0" smtClean="0"/>
              <a:t>letí, lety;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  <p:pic>
        <p:nvPicPr>
          <p:cNvPr id="7170" name="Picture 2" descr="C:\Users\notebook\AppData\Local\Microsoft\Windows\Temporary Internet Files\Content.IE5\ZIL1JHLN\MC9000193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1691680" y="5301208"/>
            <a:ext cx="1642173" cy="1285884"/>
          </a:xfrm>
          <a:prstGeom prst="rect">
            <a:avLst/>
          </a:prstGeom>
          <a:noFill/>
        </p:spPr>
      </p:pic>
      <p:pic>
        <p:nvPicPr>
          <p:cNvPr id="7173" name="Picture 5" descr="C:\Users\notebook\AppData\Local\Microsoft\Windows\Temporary Internet Files\Content.IE5\DO8ONACJ\MP9003876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5429264"/>
            <a:ext cx="1602348" cy="1143008"/>
          </a:xfrm>
          <a:prstGeom prst="rect">
            <a:avLst/>
          </a:prstGeom>
          <a:noFill/>
        </p:spPr>
      </p:pic>
      <p:pic>
        <p:nvPicPr>
          <p:cNvPr id="7175" name="Picture 7" descr="C:\Users\notebook\AppData\Local\Microsoft\Windows\Temporary Internet Files\Content.IE5\UF205GOG\MC9001993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40" y="4714884"/>
            <a:ext cx="1820402" cy="11893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ty/</a:t>
            </a:r>
            <a:r>
              <a:rPr lang="cs-CZ" dirty="0" err="1" smtClean="0"/>
              <a:t>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Doplň slabiku ty/</a:t>
            </a:r>
            <a:r>
              <a:rPr lang="cs-CZ" b="1" dirty="0" err="1" smtClean="0"/>
              <a:t>tý</a:t>
            </a:r>
            <a:r>
              <a:rPr lang="cs-CZ" b="1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Minulý __den jsem potkala __</a:t>
            </a:r>
            <a:r>
              <a:rPr lang="cs-CZ" dirty="0" err="1" smtClean="0"/>
              <a:t>gra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Měla oblečené </a:t>
            </a:r>
            <a:r>
              <a:rPr lang="cs-CZ" dirty="0" err="1" smtClean="0"/>
              <a:t>ša</a:t>
            </a:r>
            <a:r>
              <a:rPr lang="cs-CZ" dirty="0" smtClean="0"/>
              <a:t>__ a obuté </a:t>
            </a:r>
            <a:r>
              <a:rPr lang="cs-CZ" dirty="0" err="1" smtClean="0"/>
              <a:t>bo</a:t>
            </a:r>
            <a:r>
              <a:rPr lang="cs-CZ" dirty="0" smtClean="0"/>
              <a:t>__.</a:t>
            </a:r>
          </a:p>
          <a:p>
            <a:pPr>
              <a:buNone/>
            </a:pPr>
            <a:r>
              <a:rPr lang="cs-CZ" dirty="0" smtClean="0"/>
              <a:t>Nebyl vůbec </a:t>
            </a:r>
            <a:r>
              <a:rPr lang="cs-CZ" dirty="0" err="1" smtClean="0"/>
              <a:t>tlus</a:t>
            </a:r>
            <a:r>
              <a:rPr lang="cs-CZ" dirty="0" smtClean="0"/>
              <a:t>__.</a:t>
            </a:r>
          </a:p>
          <a:p>
            <a:pPr>
              <a:buNone/>
            </a:pPr>
            <a:r>
              <a:rPr lang="cs-CZ" dirty="0" smtClean="0"/>
              <a:t>Byl hubený jako __</a:t>
            </a:r>
            <a:r>
              <a:rPr lang="cs-CZ" dirty="0" err="1" smtClean="0"/>
              <a:t>čka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Chtěl být </a:t>
            </a:r>
            <a:r>
              <a:rPr lang="cs-CZ" dirty="0" err="1" smtClean="0"/>
              <a:t>hbi</a:t>
            </a:r>
            <a:r>
              <a:rPr lang="cs-CZ" dirty="0" smtClean="0"/>
              <a:t>__, a proto nejedl maso, ale</a:t>
            </a:r>
          </a:p>
          <a:p>
            <a:pPr>
              <a:buNone/>
            </a:pPr>
            <a:r>
              <a:rPr lang="cs-CZ" dirty="0" smtClean="0"/>
              <a:t>jenom </a:t>
            </a:r>
            <a:r>
              <a:rPr lang="cs-CZ" dirty="0" err="1" smtClean="0"/>
              <a:t>salá</a:t>
            </a:r>
            <a:r>
              <a:rPr lang="cs-CZ" dirty="0" smtClean="0"/>
              <a:t>__.</a:t>
            </a:r>
            <a:endParaRPr lang="cs-CZ" dirty="0"/>
          </a:p>
        </p:txBody>
      </p:sp>
      <p:pic>
        <p:nvPicPr>
          <p:cNvPr id="8194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58" y="1643050"/>
            <a:ext cx="1329331" cy="1071570"/>
          </a:xfrm>
          <a:prstGeom prst="rect">
            <a:avLst/>
          </a:prstGeom>
          <a:noFill/>
        </p:spPr>
      </p:pic>
      <p:pic>
        <p:nvPicPr>
          <p:cNvPr id="8196" name="Picture 4" descr="C:\Users\notebook\AppData\Local\Microsoft\Windows\Temporary Internet Files\Content.IE5\ZIL1JHLN\MP9004484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5500702"/>
            <a:ext cx="1500197" cy="1000131"/>
          </a:xfrm>
          <a:prstGeom prst="rect">
            <a:avLst/>
          </a:prstGeom>
          <a:noFill/>
        </p:spPr>
      </p:pic>
      <p:pic>
        <p:nvPicPr>
          <p:cNvPr id="8197" name="Picture 5" descr="C:\Users\notebook\AppData\Local\Microsoft\Windows\Temporary Internet Files\Content.IE5\UF205GOG\MP90044873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740352" y="2996952"/>
            <a:ext cx="1047741" cy="15716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400" dirty="0" smtClean="0"/>
          </a:p>
          <a:p>
            <a:r>
              <a:rPr lang="cs-CZ" sz="1800" dirty="0" smtClean="0"/>
              <a:t>POTŮČKOVÁ, Jana. Pracovní sešit k Českému jazyku pro 2. třídu základní školy: pro druhý ročník : [učebnice pro </a:t>
            </a:r>
            <a:r>
              <a:rPr lang="cs-CZ" sz="1800" dirty="0" err="1" smtClean="0"/>
              <a:t>vzdělávácí</a:t>
            </a:r>
            <a:r>
              <a:rPr lang="cs-CZ" sz="1800" dirty="0" smtClean="0"/>
              <a:t> obor Český jazyk a literatura. </a:t>
            </a:r>
            <a:r>
              <a:rPr lang="cs-CZ" sz="1800" dirty="0" err="1" smtClean="0"/>
              <a:t>Vyd</a:t>
            </a:r>
            <a:r>
              <a:rPr lang="cs-CZ" sz="1800" dirty="0" smtClean="0"/>
              <a:t>. 1. Brno: Studio 1 </a:t>
            </a:r>
            <a:r>
              <a:rPr lang="cs-CZ" sz="1800" dirty="0" err="1" smtClean="0"/>
              <a:t>1</a:t>
            </a:r>
            <a:r>
              <a:rPr lang="cs-CZ" sz="1800" dirty="0" smtClean="0"/>
              <a:t>, 2000, s. 36. ISBN 80-86252-10-8.</a:t>
            </a:r>
          </a:p>
          <a:p>
            <a:endParaRPr lang="cs-CZ" sz="1800" dirty="0" smtClean="0"/>
          </a:p>
          <a:p>
            <a:r>
              <a:rPr lang="cs-CZ" sz="1800" dirty="0" smtClean="0"/>
              <a:t>http://office.</a:t>
            </a:r>
            <a:r>
              <a:rPr lang="cs-CZ" sz="1800" dirty="0" err="1" smtClean="0"/>
              <a:t>microsoft.com</a:t>
            </a:r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776</TotalTime>
  <Words>188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Anotace</vt:lpstr>
      <vt:lpstr>Hádanka</vt:lpstr>
      <vt:lpstr>Slabiky ty/tý</vt:lpstr>
      <vt:lpstr>Slabiky ty/tý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Dum</cp:lastModifiedBy>
  <cp:revision>95</cp:revision>
  <dcterms:created xsi:type="dcterms:W3CDTF">2013-02-15T21:43:46Z</dcterms:created>
  <dcterms:modified xsi:type="dcterms:W3CDTF">2013-03-15T19:05:14Z</dcterms:modified>
</cp:coreProperties>
</file>