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16" r:id="rId2"/>
    <p:sldId id="317" r:id="rId3"/>
    <p:sldId id="318" r:id="rId4"/>
    <p:sldId id="319" r:id="rId5"/>
    <p:sldId id="320" r:id="rId6"/>
    <p:sldId id="3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86458" autoAdjust="0"/>
  </p:normalViewPr>
  <p:slideViewPr>
    <p:cSldViewPr>
      <p:cViewPr varScale="1">
        <p:scale>
          <a:sx n="94" d="100"/>
          <a:sy n="94" d="100"/>
        </p:scale>
        <p:origin x="-49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VY_32_INOVACE_13_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slabiky </a:t>
            </a:r>
            <a:r>
              <a:rPr lang="cs-CZ" dirty="0" err="1" smtClean="0"/>
              <a:t>ny</a:t>
            </a:r>
            <a:r>
              <a:rPr lang="cs-CZ" dirty="0" smtClean="0"/>
              <a:t>/</a:t>
            </a:r>
            <a:r>
              <a:rPr lang="cs-CZ" dirty="0" err="1" smtClean="0"/>
              <a:t>ný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vzorec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ny</a:t>
            </a:r>
            <a:r>
              <a:rPr lang="cs-CZ" dirty="0" smtClean="0"/>
              <a:t>/</a:t>
            </a:r>
            <a:r>
              <a:rPr lang="cs-CZ" dirty="0" err="1" smtClean="0"/>
              <a:t>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slabiku </a:t>
            </a:r>
            <a:r>
              <a:rPr lang="cs-CZ" b="1" dirty="0" err="1" smtClean="0"/>
              <a:t>ny</a:t>
            </a:r>
            <a:r>
              <a:rPr lang="cs-CZ" b="1" dirty="0" smtClean="0"/>
              <a:t>/</a:t>
            </a:r>
            <a:r>
              <a:rPr lang="cs-CZ" b="1" dirty="0" err="1" smtClean="0"/>
              <a:t>ný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va</a:t>
            </a:r>
            <a:r>
              <a:rPr lang="cs-CZ" dirty="0" smtClean="0"/>
              <a:t>__			krás__</a:t>
            </a:r>
          </a:p>
          <a:p>
            <a:pPr>
              <a:buNone/>
            </a:pPr>
            <a:r>
              <a:rPr lang="cs-CZ" dirty="0" err="1" smtClean="0"/>
              <a:t>brá</a:t>
            </a:r>
            <a:r>
              <a:rPr lang="cs-CZ" dirty="0" smtClean="0"/>
              <a:t>__		</a:t>
            </a:r>
            <a:r>
              <a:rPr lang="cs-CZ" dirty="0" err="1" smtClean="0"/>
              <a:t>zele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err="1" smtClean="0"/>
              <a:t>kame</a:t>
            </a:r>
            <a:r>
              <a:rPr lang="cs-CZ" dirty="0" smtClean="0"/>
              <a:t>__		hod__</a:t>
            </a:r>
          </a:p>
          <a:p>
            <a:pPr>
              <a:buNone/>
            </a:pPr>
            <a:r>
              <a:rPr lang="cs-CZ" dirty="0" err="1" smtClean="0"/>
              <a:t>zvo</a:t>
            </a:r>
            <a:r>
              <a:rPr lang="cs-CZ" dirty="0" smtClean="0"/>
              <a:t>__		</a:t>
            </a:r>
            <a:r>
              <a:rPr lang="cs-CZ" dirty="0" err="1" smtClean="0"/>
              <a:t>ovoc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err="1" smtClean="0"/>
              <a:t>vrá</a:t>
            </a:r>
            <a:r>
              <a:rPr lang="cs-CZ" dirty="0" smtClean="0"/>
              <a:t>__		</a:t>
            </a:r>
            <a:r>
              <a:rPr lang="cs-CZ" dirty="0" err="1" smtClean="0"/>
              <a:t>chut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koře__		</a:t>
            </a:r>
            <a:r>
              <a:rPr lang="cs-CZ" dirty="0" err="1" smtClean="0"/>
              <a:t>čer</a:t>
            </a:r>
            <a:r>
              <a:rPr lang="cs-CZ" dirty="0" smtClean="0"/>
              <a:t>__</a:t>
            </a:r>
            <a:endParaRPr lang="cs-CZ" dirty="0"/>
          </a:p>
        </p:txBody>
      </p:sp>
      <p:pic>
        <p:nvPicPr>
          <p:cNvPr id="9218" name="Picture 2" descr="C:\Users\notebook\AppData\Local\Microsoft\Windows\Temporary Internet Files\Content.IE5\ERCX607U\MC9003500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2143116"/>
            <a:ext cx="1363343" cy="847822"/>
          </a:xfrm>
          <a:prstGeom prst="rect">
            <a:avLst/>
          </a:prstGeom>
          <a:noFill/>
        </p:spPr>
      </p:pic>
      <p:pic>
        <p:nvPicPr>
          <p:cNvPr id="9219" name="Picture 3" descr="C:\Users\notebook\AppData\Local\Microsoft\Windows\Temporary Internet Files\Content.IE5\ZIL1JHLN\MP9004483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43834" y="3286124"/>
            <a:ext cx="903267" cy="1357298"/>
          </a:xfrm>
          <a:prstGeom prst="rect">
            <a:avLst/>
          </a:prstGeom>
          <a:noFill/>
        </p:spPr>
      </p:pic>
      <p:pic>
        <p:nvPicPr>
          <p:cNvPr id="9220" name="Picture 4" descr="C:\Users\notebook\AppData\Local\Microsoft\Windows\Temporary Internet Files\Content.IE5\UF205GOG\MC9003888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5143512"/>
            <a:ext cx="1803197" cy="1140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notebook\AppData\Local\Microsoft\Windows\Temporary Internet Files\Content.IE5\UF205GOG\MC9003256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373216"/>
            <a:ext cx="1854403" cy="1185062"/>
          </a:xfrm>
          <a:prstGeom prst="rect">
            <a:avLst/>
          </a:prstGeom>
          <a:noFill/>
        </p:spPr>
      </p:pic>
      <p:pic>
        <p:nvPicPr>
          <p:cNvPr id="10244" name="Picture 4" descr="C:\Users\notebook\AppData\Local\Microsoft\Windows\Temporary Internet Files\Content.IE5\ERCX607U\MC90044173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5286364"/>
            <a:ext cx="1571636" cy="157163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ny</a:t>
            </a:r>
            <a:r>
              <a:rPr lang="cs-CZ" dirty="0" smtClean="0"/>
              <a:t>/</a:t>
            </a:r>
            <a:r>
              <a:rPr lang="cs-CZ" dirty="0" err="1" smtClean="0"/>
              <a:t>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643866" cy="480060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Vybarvi slabiku </a:t>
            </a:r>
            <a:r>
              <a:rPr lang="cs-CZ" b="1" dirty="0" err="1" smtClean="0"/>
              <a:t>ny</a:t>
            </a:r>
            <a:r>
              <a:rPr lang="cs-CZ" b="1" dirty="0" smtClean="0"/>
              <a:t>/</a:t>
            </a:r>
            <a:r>
              <a:rPr lang="cs-CZ" b="1" dirty="0" err="1" smtClean="0"/>
              <a:t>ný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červeně</a:t>
            </a:r>
          </a:p>
          <a:p>
            <a:pPr>
              <a:buNone/>
            </a:pPr>
            <a:r>
              <a:rPr lang="cs-CZ" b="1" dirty="0" smtClean="0"/>
              <a:t>a ni/ní </a:t>
            </a:r>
            <a:r>
              <a:rPr lang="cs-CZ" b="1" dirty="0" smtClean="0">
                <a:solidFill>
                  <a:srgbClr val="92D050"/>
                </a:solidFill>
              </a:rPr>
              <a:t>zeleně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koník, </a:t>
            </a:r>
            <a:r>
              <a:rPr lang="cs-CZ" dirty="0" err="1" smtClean="0"/>
              <a:t>Toník</a:t>
            </a:r>
            <a:r>
              <a:rPr lang="cs-CZ" dirty="0" smtClean="0"/>
              <a:t>, Mánička, plavání, hony, kominík,</a:t>
            </a:r>
          </a:p>
          <a:p>
            <a:pPr>
              <a:buNone/>
            </a:pPr>
            <a:r>
              <a:rPr lang="cs-CZ" dirty="0" smtClean="0"/>
              <a:t>hodiny, rodiny, kniha, stíny, varhany, Hanička,</a:t>
            </a:r>
          </a:p>
          <a:p>
            <a:pPr>
              <a:buNone/>
            </a:pPr>
            <a:r>
              <a:rPr lang="cs-CZ" dirty="0" smtClean="0"/>
              <a:t>Janička, kameny, lyžování, vany</a:t>
            </a:r>
            <a:endParaRPr lang="cs-CZ" dirty="0"/>
          </a:p>
        </p:txBody>
      </p:sp>
      <p:pic>
        <p:nvPicPr>
          <p:cNvPr id="10243" name="Picture 3" descr="C:\Users\notebook\AppData\Local\Microsoft\Windows\Temporary Internet Files\Content.IE5\ERCX607U\MC9002792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15206" y="4572008"/>
            <a:ext cx="1163117" cy="18169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ny</a:t>
            </a:r>
            <a:r>
              <a:rPr lang="cs-CZ" dirty="0" smtClean="0"/>
              <a:t>/</a:t>
            </a:r>
            <a:r>
              <a:rPr lang="cs-CZ" dirty="0" err="1" smtClean="0"/>
              <a:t>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5122" y="1428752"/>
            <a:ext cx="7498080" cy="48006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Piš podle vzorce!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Jana  </a:t>
            </a:r>
          </a:p>
          <a:p>
            <a:pPr>
              <a:buNone/>
            </a:pPr>
            <a:r>
              <a:rPr lang="cs-CZ" dirty="0" smtClean="0"/>
              <a:t>Alena</a:t>
            </a:r>
          </a:p>
          <a:p>
            <a:pPr>
              <a:buNone/>
            </a:pPr>
            <a:r>
              <a:rPr lang="cs-CZ" dirty="0" smtClean="0"/>
              <a:t>Olina</a:t>
            </a:r>
          </a:p>
          <a:p>
            <a:pPr>
              <a:buNone/>
            </a:pPr>
            <a:r>
              <a:rPr lang="cs-CZ" dirty="0" smtClean="0"/>
              <a:t>Helena</a:t>
            </a:r>
          </a:p>
          <a:p>
            <a:pPr>
              <a:buNone/>
            </a:pPr>
            <a:r>
              <a:rPr lang="cs-CZ" dirty="0" smtClean="0"/>
              <a:t>Dana</a:t>
            </a:r>
          </a:p>
          <a:p>
            <a:pPr>
              <a:buNone/>
            </a:pPr>
            <a:r>
              <a:rPr lang="cs-CZ" dirty="0" smtClean="0"/>
              <a:t>Božena</a:t>
            </a:r>
          </a:p>
          <a:p>
            <a:pPr>
              <a:buNone/>
            </a:pPr>
            <a:r>
              <a:rPr lang="cs-CZ" dirty="0" smtClean="0"/>
              <a:t>Milena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57554" y="2500306"/>
            <a:ext cx="2714644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 Jany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357554" y="3143248"/>
            <a:ext cx="271464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357554" y="5143512"/>
            <a:ext cx="271464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57554" y="5643578"/>
            <a:ext cx="271464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57554" y="4643446"/>
            <a:ext cx="271464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57554" y="4143380"/>
            <a:ext cx="271464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57554" y="3643314"/>
            <a:ext cx="271464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400" dirty="0" smtClean="0"/>
          </a:p>
          <a:p>
            <a:r>
              <a:rPr lang="cs-CZ" sz="1800" dirty="0" smtClean="0"/>
              <a:t>POTŮČKOVÁ, Jana. Pracovní sešit k Českému jazyku pro 2. třídu základní školy: pro druhý ročník : [učebnice </a:t>
            </a:r>
            <a:r>
              <a:rPr lang="cs-CZ" sz="1800" smtClean="0"/>
              <a:t>pro </a:t>
            </a:r>
            <a:r>
              <a:rPr lang="cs-CZ" sz="1800" smtClean="0"/>
              <a:t>vzdělávací </a:t>
            </a:r>
            <a:r>
              <a:rPr lang="cs-CZ" sz="1800" dirty="0" smtClean="0"/>
              <a:t>obor Český jazyk a literatura. </a:t>
            </a:r>
            <a:r>
              <a:rPr lang="cs-CZ" sz="1800" dirty="0" err="1" smtClean="0"/>
              <a:t>Vyd</a:t>
            </a:r>
            <a:r>
              <a:rPr lang="cs-CZ" sz="1800" dirty="0" smtClean="0"/>
              <a:t>. 1. Brno: Studio 1 </a:t>
            </a:r>
            <a:r>
              <a:rPr lang="cs-CZ" sz="1800" dirty="0" err="1" smtClean="0"/>
              <a:t>1</a:t>
            </a:r>
            <a:r>
              <a:rPr lang="cs-CZ" sz="1800" dirty="0" smtClean="0"/>
              <a:t>, 2000, s. 36. ISBN 80-86252-10-8.</a:t>
            </a:r>
          </a:p>
          <a:p>
            <a:endParaRPr lang="cs-CZ" sz="1800" dirty="0" smtClean="0"/>
          </a:p>
          <a:p>
            <a:r>
              <a:rPr lang="cs-CZ" sz="1800" dirty="0" smtClean="0"/>
              <a:t>http://office.</a:t>
            </a:r>
            <a:r>
              <a:rPr lang="cs-CZ" sz="1800" dirty="0" err="1" smtClean="0"/>
              <a:t>microsoft.com</a:t>
            </a: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152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Slabiky ny/ný</vt:lpstr>
      <vt:lpstr>Slabiky ny/ný</vt:lpstr>
      <vt:lpstr>Slabiky ny/ný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Dum</cp:lastModifiedBy>
  <cp:revision>94</cp:revision>
  <dcterms:created xsi:type="dcterms:W3CDTF">2013-02-15T21:43:46Z</dcterms:created>
  <dcterms:modified xsi:type="dcterms:W3CDTF">2013-03-15T19:06:37Z</dcterms:modified>
</cp:coreProperties>
</file>