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21" r:id="rId2"/>
    <p:sldId id="322" r:id="rId3"/>
    <p:sldId id="323" r:id="rId4"/>
    <p:sldId id="324" r:id="rId5"/>
    <p:sldId id="325" r:id="rId6"/>
    <p:sldId id="3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74" d="100"/>
          <a:sy n="74" d="100"/>
        </p:scale>
        <p:origin x="-12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VY_32_INOVACE_14_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 a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,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Připoj slovo ke správné slabice!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kladivo	sudy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>
                <a:solidFill>
                  <a:srgbClr val="92D050"/>
                </a:solidFill>
              </a:rPr>
              <a:t>dy</a:t>
            </a:r>
            <a:r>
              <a:rPr lang="cs-CZ" dirty="0" smtClean="0"/>
              <a:t>		jahody	klády		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di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>
                <a:solidFill>
                  <a:schemeClr val="accent3"/>
                </a:solidFill>
              </a:rPr>
              <a:t>dý</a:t>
            </a:r>
            <a:r>
              <a:rPr lang="cs-CZ" dirty="0" smtClean="0"/>
              <a:t>		hodiny	dítě		</a:t>
            </a:r>
            <a:r>
              <a:rPr lang="cs-CZ" b="1" dirty="0" err="1" smtClean="0">
                <a:solidFill>
                  <a:srgbClr val="FFC000"/>
                </a:solidFill>
              </a:rPr>
              <a:t>dí</a:t>
            </a:r>
            <a:endParaRPr lang="cs-CZ" b="1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/>
              <a:t>			dýka		budík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,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Připoj slovo ke správné slabice!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tyč		tygr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92D050"/>
                </a:solidFill>
              </a:rPr>
              <a:t>ty</a:t>
            </a:r>
            <a:r>
              <a:rPr lang="cs-CZ" dirty="0" smtClean="0"/>
              <a:t>		kosti		kalhoty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ti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>
                <a:solidFill>
                  <a:schemeClr val="accent3"/>
                </a:solidFill>
              </a:rPr>
              <a:t>tý</a:t>
            </a:r>
            <a:r>
              <a:rPr lang="cs-CZ" dirty="0" smtClean="0"/>
              <a:t>		motýl	tílko		</a:t>
            </a:r>
            <a:r>
              <a:rPr lang="cs-CZ" b="1" dirty="0" err="1" smtClean="0">
                <a:solidFill>
                  <a:srgbClr val="FFC000"/>
                </a:solidFill>
              </a:rPr>
              <a:t>tí</a:t>
            </a:r>
            <a:endParaRPr lang="cs-CZ" b="1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/>
              <a:t>			kytice	šaty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,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Připoj slovo ke správné slabice!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kameny	lednice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>
                <a:solidFill>
                  <a:srgbClr val="92D050"/>
                </a:solidFill>
              </a:rPr>
              <a:t>ny</a:t>
            </a:r>
            <a:r>
              <a:rPr lang="cs-CZ" dirty="0" smtClean="0"/>
              <a:t>		zvony	nitě		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ni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>
                <a:solidFill>
                  <a:schemeClr val="accent3"/>
                </a:solidFill>
              </a:rPr>
              <a:t>ný</a:t>
            </a:r>
            <a:r>
              <a:rPr lang="cs-CZ" dirty="0" smtClean="0"/>
              <a:t>		vrány		peníze	</a:t>
            </a:r>
            <a:r>
              <a:rPr lang="cs-CZ" b="1" dirty="0" smtClean="0">
                <a:solidFill>
                  <a:srgbClr val="FFC000"/>
                </a:solidFill>
              </a:rPr>
              <a:t>ní</a:t>
            </a:r>
          </a:p>
          <a:p>
            <a:pPr>
              <a:buNone/>
            </a:pPr>
            <a:r>
              <a:rPr lang="cs-CZ" dirty="0" smtClean="0"/>
              <a:t>			vany		sluníčko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776</TotalTime>
  <Words>102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Slabiky dy, ty, ny, di, ti, ni</vt:lpstr>
      <vt:lpstr>Slabiky dy, ty, ny, di, ti, ni</vt:lpstr>
      <vt:lpstr>Slabiky dy, ty, ny, di, ti, ni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93</cp:revision>
  <dcterms:created xsi:type="dcterms:W3CDTF">2013-02-15T21:43:46Z</dcterms:created>
  <dcterms:modified xsi:type="dcterms:W3CDTF">2013-03-15T18:39:00Z</dcterms:modified>
</cp:coreProperties>
</file>