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326" r:id="rId2"/>
    <p:sldId id="327" r:id="rId3"/>
    <p:sldId id="328" r:id="rId4"/>
    <p:sldId id="329" r:id="rId5"/>
    <p:sldId id="362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046B7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2" autoAdjust="0"/>
    <p:restoredTop sz="86458" autoAdjust="0"/>
  </p:normalViewPr>
  <p:slideViewPr>
    <p:cSldViewPr>
      <p:cViewPr varScale="1">
        <p:scale>
          <a:sx n="94" d="100"/>
          <a:sy n="94" d="100"/>
        </p:scale>
        <p:origin x="-498" y="-10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318" y="380454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AACF144-6487-4572-8B56-8761C7FDB74C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6C30C65-AE84-4ECF-9323-C70406A5CCB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AACF144-6487-4572-8B56-8761C7FDB74C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6C30C65-AE84-4ECF-9323-C70406A5CC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AACF144-6487-4572-8B56-8761C7FDB74C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6C30C65-AE84-4ECF-9323-C70406A5CCB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AACF144-6487-4572-8B56-8761C7FDB74C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6C30C65-AE84-4ECF-9323-C70406A5CC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AACF144-6487-4572-8B56-8761C7FDB74C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6C30C65-AE84-4ECF-9323-C70406A5CC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AACF144-6487-4572-8B56-8761C7FDB74C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6C30C65-AE84-4ECF-9323-C70406A5CC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AACF144-6487-4572-8B56-8761C7FDB74C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6C30C65-AE84-4ECF-9323-C70406A5CCB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AACF144-6487-4572-8B56-8761C7FDB74C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6C30C65-AE84-4ECF-9323-C70406A5CC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AACF144-6487-4572-8B56-8761C7FDB74C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6C30C65-AE84-4ECF-9323-C70406A5CCB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AACF144-6487-4572-8B56-8761C7FDB74C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6C30C65-AE84-4ECF-9323-C70406A5CC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AACF144-6487-4572-8B56-8761C7FDB74C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6C30C65-AE84-4ECF-9323-C70406A5CC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4AACF144-6487-4572-8B56-8761C7FDB74C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06C30C65-AE84-4ECF-9323-C70406A5CCB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32560" y="1071546"/>
            <a:ext cx="7406640" cy="3214710"/>
          </a:xfrm>
        </p:spPr>
        <p:txBody>
          <a:bodyPr>
            <a:normAutofit/>
          </a:bodyPr>
          <a:lstStyle/>
          <a:p>
            <a:r>
              <a:rPr lang="cs-CZ" dirty="0" smtClean="0"/>
              <a:t>Název školy:		Základní škola </a:t>
            </a:r>
            <a:r>
              <a:rPr lang="cs-CZ" dirty="0" err="1" smtClean="0"/>
              <a:t>Netvořice</a:t>
            </a:r>
            <a:endParaRPr lang="cs-CZ" dirty="0" smtClean="0"/>
          </a:p>
          <a:p>
            <a:r>
              <a:rPr lang="cs-CZ" dirty="0" smtClean="0"/>
              <a:t>Autor:		Olga Marková</a:t>
            </a:r>
          </a:p>
          <a:p>
            <a:r>
              <a:rPr lang="cs-CZ" dirty="0" smtClean="0"/>
              <a:t>Název:		VY_32_INOVACE_15_</a:t>
            </a:r>
          </a:p>
          <a:p>
            <a:r>
              <a:rPr lang="cs-CZ" dirty="0" smtClean="0"/>
              <a:t>Téma:			Souhlásky tvrdé</a:t>
            </a:r>
          </a:p>
          <a:p>
            <a:r>
              <a:rPr lang="cs-CZ" dirty="0" smtClean="0"/>
              <a:t>Č. projektu:		OP VK 1.4	</a:t>
            </a: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>
          <a:xfrm>
            <a:off x="1928794" y="4429132"/>
            <a:ext cx="5407025" cy="104775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Slabiky </a:t>
            </a:r>
            <a:r>
              <a:rPr lang="cs-CZ" dirty="0" err="1" smtClean="0"/>
              <a:t>dy</a:t>
            </a:r>
            <a:r>
              <a:rPr lang="cs-CZ" dirty="0" smtClean="0"/>
              <a:t>, ty, </a:t>
            </a:r>
            <a:r>
              <a:rPr lang="cs-CZ" dirty="0" err="1" smtClean="0"/>
              <a:t>ny</a:t>
            </a:r>
            <a:r>
              <a:rPr lang="cs-CZ" dirty="0" smtClean="0"/>
              <a:t> a </a:t>
            </a:r>
            <a:r>
              <a:rPr lang="cs-CZ" dirty="0" err="1" smtClean="0"/>
              <a:t>di</a:t>
            </a:r>
            <a:r>
              <a:rPr lang="cs-CZ" dirty="0" smtClean="0"/>
              <a:t>, ti, ni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DUM je určen pro žáky 2. ročníku dle ŠVP Škola pro život ZŠ </a:t>
            </a:r>
            <a:r>
              <a:rPr lang="cs-CZ" dirty="0" err="1" smtClean="0"/>
              <a:t>Netvořice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Český jazyk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Prezentace na interaktivní tabuli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Klíčová slova: slabika, slovo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Slabiky </a:t>
            </a:r>
            <a:r>
              <a:rPr lang="cs-CZ" dirty="0" err="1" smtClean="0"/>
              <a:t>dy</a:t>
            </a:r>
            <a:r>
              <a:rPr lang="cs-CZ" dirty="0" smtClean="0"/>
              <a:t>, ty, </a:t>
            </a:r>
            <a:r>
              <a:rPr lang="cs-CZ" dirty="0" err="1" smtClean="0"/>
              <a:t>ny</a:t>
            </a:r>
            <a:r>
              <a:rPr lang="cs-CZ" dirty="0" smtClean="0"/>
              <a:t> – </a:t>
            </a:r>
            <a:r>
              <a:rPr lang="cs-CZ" dirty="0" err="1" smtClean="0"/>
              <a:t>di</a:t>
            </a:r>
            <a:r>
              <a:rPr lang="cs-CZ" dirty="0" smtClean="0"/>
              <a:t>, ti, ni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sz="2800" b="1" dirty="0" smtClean="0"/>
              <a:t>Vybarvi stejnou barvou slovo a slabiku,</a:t>
            </a:r>
          </a:p>
          <a:p>
            <a:pPr>
              <a:buNone/>
            </a:pPr>
            <a:r>
              <a:rPr lang="cs-CZ" sz="2800" b="1" dirty="0" smtClean="0"/>
              <a:t>kterou obsahuje!</a:t>
            </a:r>
          </a:p>
          <a:p>
            <a:pPr>
              <a:buNone/>
            </a:pPr>
            <a:endParaRPr lang="cs-CZ" sz="2800" b="1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142976" y="2643182"/>
            <a:ext cx="1285884" cy="35719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letiště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142976" y="3214686"/>
            <a:ext cx="1285884" cy="35719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seník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142976" y="3857628"/>
            <a:ext cx="1285884" cy="35719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nit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2643174" y="2643182"/>
            <a:ext cx="1285884" cy="35719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díra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2643174" y="3214686"/>
            <a:ext cx="1285884" cy="35719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noty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2643174" y="3857628"/>
            <a:ext cx="1285884" cy="35719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hrady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4143372" y="2643182"/>
            <a:ext cx="1285884" cy="35719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dýmka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2643174" y="4429132"/>
            <a:ext cx="1285884" cy="35719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týden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1142976" y="4429132"/>
            <a:ext cx="1285884" cy="35719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vany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4143372" y="3214686"/>
            <a:ext cx="1285884" cy="35719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zelený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4143372" y="3857628"/>
            <a:ext cx="1285884" cy="35719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divák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4143372" y="4429132"/>
            <a:ext cx="1285884" cy="35719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listí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5929322" y="2643182"/>
            <a:ext cx="714380" cy="35719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chemeClr val="tx1"/>
                </a:solidFill>
              </a:rPr>
              <a:t>dy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5929322" y="3857628"/>
            <a:ext cx="714380" cy="35719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chemeClr val="tx1"/>
                </a:solidFill>
              </a:rPr>
              <a:t>ny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5929322" y="4429132"/>
            <a:ext cx="714380" cy="35719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chemeClr val="tx1"/>
                </a:solidFill>
              </a:rPr>
              <a:t>dý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5929322" y="3214686"/>
            <a:ext cx="714380" cy="35719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ty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6929454" y="2643182"/>
            <a:ext cx="714380" cy="35719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chemeClr val="tx1"/>
                </a:solidFill>
              </a:rPr>
              <a:t>tý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6929454" y="3214686"/>
            <a:ext cx="714380" cy="35719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chemeClr val="tx1"/>
                </a:solidFill>
              </a:rPr>
              <a:t>ný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6929454" y="3857628"/>
            <a:ext cx="714380" cy="35719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chemeClr val="tx1"/>
                </a:solidFill>
              </a:rPr>
              <a:t>di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6929454" y="4429132"/>
            <a:ext cx="714380" cy="35719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ti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7929586" y="2643182"/>
            <a:ext cx="714380" cy="35719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ni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7929586" y="3214686"/>
            <a:ext cx="714380" cy="35719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chemeClr val="tx1"/>
                </a:solidFill>
              </a:rPr>
              <a:t>dí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7929586" y="3857628"/>
            <a:ext cx="714380" cy="35719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chemeClr val="tx1"/>
                </a:solidFill>
              </a:rPr>
              <a:t>tí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7929586" y="4429132"/>
            <a:ext cx="714380" cy="35719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ní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11266" name="Picture 2" descr="C:\Users\notebook\AppData\Local\Microsoft\Windows\Temporary Internet Files\Content.IE5\DO8ONACJ\MC90033143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28728" y="5286388"/>
            <a:ext cx="1112116" cy="1120527"/>
          </a:xfrm>
          <a:prstGeom prst="rect">
            <a:avLst/>
          </a:prstGeom>
          <a:noFill/>
        </p:spPr>
      </p:pic>
      <p:pic>
        <p:nvPicPr>
          <p:cNvPr id="11267" name="Picture 3" descr="C:\Users\notebook\AppData\Local\Microsoft\Windows\Temporary Internet Files\Content.IE5\ZIL1JHLN\MP900405388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58016" y="5143512"/>
            <a:ext cx="1700202" cy="1214430"/>
          </a:xfrm>
          <a:prstGeom prst="rect">
            <a:avLst/>
          </a:prstGeom>
          <a:noFill/>
        </p:spPr>
      </p:pic>
      <p:pic>
        <p:nvPicPr>
          <p:cNvPr id="11268" name="Picture 4" descr="C:\Users\notebook\AppData\Local\Microsoft\Windows\Temporary Internet Files\Content.IE5\DO8ONACJ\MP900402272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143372" y="5357826"/>
            <a:ext cx="1414935" cy="113194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Slabiky </a:t>
            </a:r>
            <a:r>
              <a:rPr lang="cs-CZ" dirty="0" err="1" smtClean="0"/>
              <a:t>dy</a:t>
            </a:r>
            <a:r>
              <a:rPr lang="cs-CZ" dirty="0" smtClean="0"/>
              <a:t>, ty, </a:t>
            </a:r>
            <a:r>
              <a:rPr lang="cs-CZ" dirty="0" err="1" smtClean="0"/>
              <a:t>ny</a:t>
            </a:r>
            <a:r>
              <a:rPr lang="cs-CZ" dirty="0" smtClean="0"/>
              <a:t> – </a:t>
            </a:r>
            <a:r>
              <a:rPr lang="cs-CZ" dirty="0" err="1" smtClean="0"/>
              <a:t>di</a:t>
            </a:r>
            <a:r>
              <a:rPr lang="cs-CZ" dirty="0" smtClean="0"/>
              <a:t>, ti, ni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1428728" y="2857496"/>
            <a:ext cx="714380" cy="50006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chemeClr val="tx1"/>
                </a:solidFill>
              </a:rPr>
              <a:t>vo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2143108" y="5286388"/>
            <a:ext cx="714380" cy="50006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li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2143108" y="2857496"/>
            <a:ext cx="714380" cy="50006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chemeClr val="tx1"/>
                </a:solidFill>
              </a:rPr>
              <a:t>dy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2143108" y="3357562"/>
            <a:ext cx="714380" cy="50006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chemeClr val="tx1"/>
                </a:solidFill>
              </a:rPr>
              <a:t>vo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1428728" y="4786322"/>
            <a:ext cx="714380" cy="50006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tu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1428728" y="5286388"/>
            <a:ext cx="714380" cy="50006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chemeClr val="tx1"/>
                </a:solidFill>
              </a:rPr>
              <a:t>ny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2143108" y="4786322"/>
            <a:ext cx="714380" cy="50006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chemeClr val="tx1"/>
                </a:solidFill>
              </a:rPr>
              <a:t>pá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1428728" y="3357562"/>
            <a:ext cx="714380" cy="50006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do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1000100" y="1428736"/>
            <a:ext cx="800105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Slož slovo a napiš je na řádek </a:t>
            </a:r>
            <a:r>
              <a:rPr lang="cs-CZ" sz="2800" b="1" dirty="0" smtClean="0"/>
              <a:t>                                pod </a:t>
            </a:r>
            <a:r>
              <a:rPr lang="cs-CZ" sz="2800" b="1" dirty="0" smtClean="0"/>
              <a:t>obdélníkem!</a:t>
            </a:r>
            <a:endParaRPr lang="cs-CZ" sz="2800" b="1" dirty="0"/>
          </a:p>
        </p:txBody>
      </p:sp>
      <p:sp>
        <p:nvSpPr>
          <p:cNvPr id="20" name="Obdélník 19"/>
          <p:cNvSpPr/>
          <p:nvPr/>
        </p:nvSpPr>
        <p:spPr>
          <a:xfrm>
            <a:off x="1142976" y="4000504"/>
            <a:ext cx="2000264" cy="35719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1142976" y="5929330"/>
            <a:ext cx="2000264" cy="35719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3929058" y="4000504"/>
            <a:ext cx="2000264" cy="35719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6715140" y="4000504"/>
            <a:ext cx="2000264" cy="35719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3929058" y="5929330"/>
            <a:ext cx="2000264" cy="35719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6715140" y="5929330"/>
            <a:ext cx="2000264" cy="35719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4143372" y="2857496"/>
            <a:ext cx="714380" cy="50006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chemeClr val="tx1"/>
                </a:solidFill>
              </a:rPr>
              <a:t>ko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8" name="Obdélník 27"/>
          <p:cNvSpPr/>
          <p:nvPr/>
        </p:nvSpPr>
        <p:spPr>
          <a:xfrm>
            <a:off x="4857752" y="2857496"/>
            <a:ext cx="714380" cy="50006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chemeClr val="tx1"/>
                </a:solidFill>
              </a:rPr>
              <a:t>pre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9" name="Obdélník 28"/>
          <p:cNvSpPr/>
          <p:nvPr/>
        </p:nvSpPr>
        <p:spPr>
          <a:xfrm>
            <a:off x="4143372" y="3357562"/>
            <a:ext cx="714380" cy="50006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chemeClr val="tx1"/>
                </a:solidFill>
              </a:rPr>
              <a:t>ny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0" name="Obdélník 29"/>
          <p:cNvSpPr/>
          <p:nvPr/>
        </p:nvSpPr>
        <p:spPr>
          <a:xfrm>
            <a:off x="4857752" y="3357562"/>
            <a:ext cx="714380" cy="50006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ti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1" name="Obdélník 30"/>
          <p:cNvSpPr/>
          <p:nvPr/>
        </p:nvSpPr>
        <p:spPr>
          <a:xfrm>
            <a:off x="4143372" y="4786322"/>
            <a:ext cx="714380" cy="50006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do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2" name="Obdélník 31"/>
          <p:cNvSpPr/>
          <p:nvPr/>
        </p:nvSpPr>
        <p:spPr>
          <a:xfrm>
            <a:off x="4143372" y="5286388"/>
            <a:ext cx="714380" cy="50006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chemeClr val="tx1"/>
                </a:solidFill>
              </a:rPr>
              <a:t>dy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3" name="Obdélník 32"/>
          <p:cNvSpPr/>
          <p:nvPr/>
        </p:nvSpPr>
        <p:spPr>
          <a:xfrm>
            <a:off x="4857752" y="4786322"/>
            <a:ext cx="714380" cy="50006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pro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4" name="Obdélník 33"/>
          <p:cNvSpPr/>
          <p:nvPr/>
        </p:nvSpPr>
        <p:spPr>
          <a:xfrm>
            <a:off x="4857752" y="5286388"/>
            <a:ext cx="714380" cy="50006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chemeClr val="tx1"/>
                </a:solidFill>
              </a:rPr>
              <a:t>vo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5" name="Obdélník 34"/>
          <p:cNvSpPr/>
          <p:nvPr/>
        </p:nvSpPr>
        <p:spPr>
          <a:xfrm>
            <a:off x="6929454" y="2857496"/>
            <a:ext cx="714380" cy="50006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chemeClr val="tx1"/>
                </a:solidFill>
              </a:rPr>
              <a:t>ma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6" name="Obdélník 35"/>
          <p:cNvSpPr/>
          <p:nvPr/>
        </p:nvSpPr>
        <p:spPr>
          <a:xfrm>
            <a:off x="6929454" y="3357562"/>
            <a:ext cx="714380" cy="50006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chemeClr val="tx1"/>
                </a:solidFill>
              </a:rPr>
              <a:t>vá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7" name="Obdélník 36"/>
          <p:cNvSpPr/>
          <p:nvPr/>
        </p:nvSpPr>
        <p:spPr>
          <a:xfrm>
            <a:off x="7643834" y="3357562"/>
            <a:ext cx="714380" cy="50006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chemeClr val="tx1"/>
                </a:solidFill>
              </a:rPr>
              <a:t>lo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8" name="Obdélník 37"/>
          <p:cNvSpPr/>
          <p:nvPr/>
        </p:nvSpPr>
        <p:spPr>
          <a:xfrm>
            <a:off x="7643834" y="2857496"/>
            <a:ext cx="714380" cy="50006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ní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9" name="Obdélník 38"/>
          <p:cNvSpPr/>
          <p:nvPr/>
        </p:nvSpPr>
        <p:spPr>
          <a:xfrm>
            <a:off x="6929454" y="4714884"/>
            <a:ext cx="714380" cy="50006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chemeClr val="tx1"/>
                </a:solidFill>
              </a:rPr>
              <a:t>ko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0" name="Obdélník 39"/>
          <p:cNvSpPr/>
          <p:nvPr/>
        </p:nvSpPr>
        <p:spPr>
          <a:xfrm>
            <a:off x="7643834" y="4714884"/>
            <a:ext cx="714380" cy="50006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ní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1" name="Obdélník 40"/>
          <p:cNvSpPr/>
          <p:nvPr/>
        </p:nvSpPr>
        <p:spPr>
          <a:xfrm>
            <a:off x="6929454" y="5214950"/>
            <a:ext cx="714380" cy="50006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chemeClr val="tx1"/>
                </a:solidFill>
              </a:rPr>
              <a:t>ci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2" name="Obdélník 41"/>
          <p:cNvSpPr/>
          <p:nvPr/>
        </p:nvSpPr>
        <p:spPr>
          <a:xfrm>
            <a:off x="7643834" y="5214950"/>
            <a:ext cx="714380" cy="50006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mi</a:t>
            </a:r>
            <a:endParaRPr lang="cs-CZ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Použitá literatura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sz="1800" dirty="0" smtClean="0"/>
          </a:p>
          <a:p>
            <a:r>
              <a:rPr lang="cs-CZ" sz="2400" dirty="0" smtClean="0"/>
              <a:t>http://office.</a:t>
            </a:r>
            <a:r>
              <a:rPr lang="cs-CZ" sz="2400" dirty="0" err="1" smtClean="0"/>
              <a:t>microsoft.com</a:t>
            </a:r>
            <a:endParaRPr lang="cs-CZ" sz="2400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775</TotalTime>
  <Words>140</Words>
  <Application>Microsoft Office PowerPoint</Application>
  <PresentationFormat>Předvádění na obrazovce (4:3)</PresentationFormat>
  <Paragraphs>72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Slunovrat</vt:lpstr>
      <vt:lpstr>Snímek 1</vt:lpstr>
      <vt:lpstr>Anotace</vt:lpstr>
      <vt:lpstr>Slabiky dy, ty, ny – di, ti, ni</vt:lpstr>
      <vt:lpstr>Slabiky dy, ty, ny – di, ti, ni</vt:lpstr>
      <vt:lpstr>Použitá literatura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klára</dc:creator>
  <cp:lastModifiedBy>Dum</cp:lastModifiedBy>
  <cp:revision>95</cp:revision>
  <dcterms:created xsi:type="dcterms:W3CDTF">2013-02-15T21:43:46Z</dcterms:created>
  <dcterms:modified xsi:type="dcterms:W3CDTF">2013-03-15T19:08:12Z</dcterms:modified>
</cp:coreProperties>
</file>